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72865" y="4977130"/>
            <a:ext cx="4631055" cy="822325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服务化框架的作用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现行框架的问题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Hydra2解决的问题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Hydra2的问题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Hydra3解决的问题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Hydra3的问题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p>
            <a:pPr algn="l"/>
            <a:r>
              <a:rPr lang="x-none" altLang="en-US" sz="800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6245" y="4556125"/>
            <a:ext cx="4401820" cy="1069340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Kingsoft Office WPP</Application>
  <PresentationFormat>Widescreen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焦点服务化框架Hydra的演变</vt:lpstr>
      <vt:lpstr>服务化框架的作用</vt:lpstr>
      <vt:lpstr>现行框架的问题</vt:lpstr>
      <vt:lpstr>Hydra2解决的问题</vt:lpstr>
      <vt:lpstr>Hydra2的问题</vt:lpstr>
      <vt:lpstr>Hydra3解决的问题</vt:lpstr>
      <vt:lpstr>Hydra3的问题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14</cp:revision>
  <dcterms:created xsi:type="dcterms:W3CDTF">2016-09-14T08:56:29Z</dcterms:created>
  <dcterms:modified xsi:type="dcterms:W3CDTF">2016-09-14T08:56:29Z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