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56" r:id="rId3"/>
    <p:sldId id="257" r:id="rId4"/>
    <p:sldId id="285" r:id="rId6"/>
    <p:sldId id="271" r:id="rId7"/>
    <p:sldId id="272" r:id="rId8"/>
    <p:sldId id="274" r:id="rId9"/>
    <p:sldId id="259" r:id="rId10"/>
    <p:sldId id="286" r:id="rId11"/>
    <p:sldId id="269" r:id="rId12"/>
    <p:sldId id="261" r:id="rId13"/>
    <p:sldId id="263" r:id="rId14"/>
    <p:sldId id="275" r:id="rId15"/>
    <p:sldId id="287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95F"/>
    <a:srgbClr val="287F90"/>
    <a:srgbClr val="4C4398"/>
    <a:srgbClr val="247FAC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-222" y="-90"/>
      </p:cViewPr>
      <p:guideLst>
        <p:guide orient="horz" pos="2116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21"/>
        <p:guide pos="2155"/>
      </p:guideLst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3E72-FA39-44AD-8477-684771553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EA05F-7BDC-44FB-92A3-B4FCE23D39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，为什么又造轮子？</a:t>
            </a:r>
            <a:endParaRPr lang="x-none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WorkThreadPool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解决第三个问题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  <a:endParaRPr lang="x-none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停止容器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启动容器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先一半机器升级服务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升级客户端使用新版本服务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升级另一半服务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问题一，二</a:t>
            </a:r>
            <a:r>
              <a:rPr lang="zh-CN" altLang="en-US" baseline="0" dirty="0" smtClean="0"/>
              <a:t>   热部署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问题三  版本管理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直接发布新版本服务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所有机器升级服务至新版本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例如：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1.0.1)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自动根据版本号匹配服务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卸载老版本服务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非必须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解决第一，第二个问题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hyperlink" Target="http://techcenter.mic.com/confluence_dev/display/PLATFORM/Hydra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lstStyle/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焦点服务化框架Hydra的演变</a:t>
            </a:r>
            <a:endParaRPr lang="x-none" altLang="en-US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平台架构部---王一帆</a:t>
            </a:r>
            <a:endParaRPr lang="x-none" altLang="en-US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2050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新问题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增加了开发复杂度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耗时服务导致的超时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分散的服务发布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无法方便的确认服务是否发布成功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替换OSGi</a:t>
            </a:r>
            <a:endParaRPr lang="x-none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pic>
        <p:nvPicPr>
          <p:cNvPr id="6" name="Content Placeholder 5" descr="智能截图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80" y="1826260"/>
            <a:ext cx="9490075" cy="45294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自定义WorkThreadPool</a:t>
            </a:r>
            <a:endParaRPr lang="x-none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:\mygit\ivaneye.github.com\source\ppt\share\iomodel\file\reactor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417320"/>
            <a:ext cx="12192000" cy="5440680"/>
          </a:xfrm>
          <a:prstGeom prst="rect">
            <a:avLst/>
          </a:prstGeom>
          <a:noFill/>
        </p:spPr>
      </p:pic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4184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Hydra新版架构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Content Placeholder 3" descr="智能截图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050" y="1479550"/>
            <a:ext cx="12183745" cy="54019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广告时间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1"/>
              </a:rPr>
              <a:t>http://techcenter.mic.com/confluence_dev/display/PLATFORM/Hydra3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lstStyle/>
          <a:p>
            <a:pPr algn="l"/>
            <a:r>
              <a:rPr lang="x-none" altLang="en-US" sz="80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谢谢</a:t>
            </a:r>
            <a:endParaRPr lang="x-none" altLang="en-US" sz="80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102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2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8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8" decel="50000">
                                          <p:stCondLst>
                                            <p:cond delay="6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8">
                                          <p:stCondLst>
                                            <p:cond delay="1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8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8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8" decel="50000">
                                          <p:stCondLst>
                                            <p:cond delay="1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8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8" decel="50000">
                                          <p:stCondLst>
                                            <p:cond delay="18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896860" y="135445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thrift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283970" y="135953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dubbo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11700" y="135826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motan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94500" y="5220335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58745" y="5226050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27575" y="3385820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注册中心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6" name="Straight Connector 15"/>
          <p:cNvCxnSpPr>
            <a:endCxn id="13" idx="1"/>
          </p:cNvCxnSpPr>
          <p:nvPr/>
        </p:nvCxnSpPr>
        <p:spPr>
          <a:xfrm flipV="1">
            <a:off x="4693920" y="5693410"/>
            <a:ext cx="2100580" cy="381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0"/>
            <a:endCxn id="15" idx="2"/>
          </p:cNvCxnSpPr>
          <p:nvPr/>
        </p:nvCxnSpPr>
        <p:spPr>
          <a:xfrm flipV="1">
            <a:off x="3692525" y="4331970"/>
            <a:ext cx="2068830" cy="89408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3" idx="0"/>
          </p:cNvCxnSpPr>
          <p:nvPr/>
        </p:nvCxnSpPr>
        <p:spPr>
          <a:xfrm>
            <a:off x="5761355" y="4331970"/>
            <a:ext cx="2066925" cy="888365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animBg="1"/>
      <p:bldP spid="14" grpId="0" animBg="1"/>
      <p:bldP spid="13" grpId="1" bldLvl="0" animBg="1"/>
      <p:bldP spid="14" grpId="1" bldLvl="0" animBg="1"/>
      <p:bldP spid="15" grpId="0" animBg="1"/>
      <p:bldP spid="15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95" y="2757170"/>
            <a:ext cx="10515600" cy="1325563"/>
          </a:xfrm>
        </p:spPr>
        <p:txBody>
          <a:bodyPr/>
          <a:lstStyle/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为什么又造轮子？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6" grpId="1" animBg="1"/>
      <p:bldP spid="7" grpId="1" animBg="1"/>
      <p:bldP spid="8" grpId="1" animBg="1"/>
      <p:bldP spid="9" grpId="1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问题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频繁重启容器，累积耗时很长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对同一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服务节点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下的其他服务有影响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在进行升级的过程中，会导致服务容量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减少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，相对的负载增加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解决方案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热部署</a:t>
            </a:r>
            <a:endParaRPr lang="en-US" dirty="0" err="1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版本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管理</a:t>
            </a:r>
            <a:endParaRPr lang="x-none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x-none" altLang="en-US" dirty="0" smtClean="0">
                <a:solidFill>
                  <a:srgbClr val="247FAC"/>
                </a:solidFill>
                <a:latin typeface="Microsoft YaHei" charset="0"/>
                <a:ea typeface="Microsoft YaHei" charset="0"/>
              </a:rPr>
              <a:t>模块化开发服务---期望功能</a:t>
            </a:r>
            <a:endParaRPr lang="x-none" altLang="en-US" dirty="0" smtClean="0">
              <a:solidFill>
                <a:srgbClr val="247FAC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78625" y="5308600"/>
            <a:ext cx="4782820" cy="8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基础服务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7830" y="4105275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2505" y="410972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93350" y="41103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54495" y="2899410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99170" y="29038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0015" y="290449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7" grpId="15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8" grpId="0" animBg="1"/>
      <p:bldP spid="8" grpId="1" animBg="1"/>
      <p:bldP spid="8" grpId="2" animBg="1"/>
      <p:bldP spid="8" grpId="3" animBg="1"/>
      <p:bldP spid="9" grpId="0" animBg="1"/>
      <p:bldP spid="10" grpId="0" animBg="1"/>
      <p:bldP spid="11" grpId="0" animBg="1"/>
      <p:bldP spid="12" grpId="0" animBg="1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的实现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endParaRPr lang="en-US" altLang="zh-CN" dirty="0" err="1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279525" y="27343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BootstrapClassLoader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79525" y="41186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ExtensionClassLoader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79525" y="54902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ApplicationClassLoader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>
          <a:xfrm>
            <a:off x="2656205" y="3426460"/>
            <a:ext cx="0" cy="69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>
            <a:off x="2656205" y="4810760"/>
            <a:ext cx="0" cy="67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09330" y="56426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18430" y="56299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15230" y="24041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10930" y="24041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18600" y="4461510"/>
            <a:ext cx="307086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System Bundle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5900" y="3648710"/>
            <a:ext cx="302133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Parent System ClassLoader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7" name="Straight Arrow Connector 16"/>
          <p:cNvCxnSpPr>
            <a:stCxn id="14" idx="1"/>
            <a:endCxn id="13" idx="3"/>
          </p:cNvCxnSpPr>
          <p:nvPr/>
        </p:nvCxnSpPr>
        <p:spPr>
          <a:xfrm flipH="1">
            <a:off x="7413625" y="2635885"/>
            <a:ext cx="1297305" cy="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 flipH="1">
            <a:off x="8076565" y="2867660"/>
            <a:ext cx="183388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9910445" y="2867660"/>
            <a:ext cx="743585" cy="15938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6" idx="0"/>
          </p:cNvCxnSpPr>
          <p:nvPr/>
        </p:nvCxnSpPr>
        <p:spPr>
          <a:xfrm>
            <a:off x="6214745" y="2867660"/>
            <a:ext cx="186182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6214745" y="2867660"/>
            <a:ext cx="203200" cy="27622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6" idx="2"/>
          </p:cNvCxnSpPr>
          <p:nvPr/>
        </p:nvCxnSpPr>
        <p:spPr>
          <a:xfrm flipV="1">
            <a:off x="6417945" y="4112260"/>
            <a:ext cx="1658620" cy="15176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2" idx="3"/>
          </p:cNvCxnSpPr>
          <p:nvPr/>
        </p:nvCxnSpPr>
        <p:spPr>
          <a:xfrm flipH="1" flipV="1">
            <a:off x="7616825" y="5861685"/>
            <a:ext cx="992505" cy="1270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6" idx="2"/>
          </p:cNvCxnSpPr>
          <p:nvPr/>
        </p:nvCxnSpPr>
        <p:spPr>
          <a:xfrm flipH="1" flipV="1">
            <a:off x="8076565" y="4112260"/>
            <a:ext cx="1732280" cy="15303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15" idx="2"/>
          </p:cNvCxnSpPr>
          <p:nvPr/>
        </p:nvCxnSpPr>
        <p:spPr>
          <a:xfrm flipV="1">
            <a:off x="9808845" y="4925060"/>
            <a:ext cx="845185" cy="7175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14" idx="2"/>
          </p:cNvCxnSpPr>
          <p:nvPr/>
        </p:nvCxnSpPr>
        <p:spPr>
          <a:xfrm flipV="1">
            <a:off x="9808845" y="2867660"/>
            <a:ext cx="101600" cy="27749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bldLvl="0" animBg="1"/>
      <p:bldP spid="7" grpId="0" animBg="1"/>
      <p:bldP spid="7" grpId="1" bldLvl="0" animBg="1"/>
      <p:bldP spid="8" grpId="0" animBg="1"/>
      <p:bldP spid="8" grpId="1" bldLvl="0" animBg="1"/>
      <p:bldP spid="11" grpId="0" animBg="1"/>
      <p:bldP spid="11" grpId="1" bldLvl="0" animBg="1"/>
      <p:bldP spid="12" grpId="0" animBg="1"/>
      <p:bldP spid="12" grpId="1" bldLvl="0" animBg="1"/>
      <p:bldP spid="13" grpId="0" animBg="1"/>
      <p:bldP spid="13" grpId="1" bldLvl="0" animBg="1"/>
      <p:bldP spid="14" grpId="0" animBg="1"/>
      <p:bldP spid="14" grpId="1" bldLvl="0" animBg="1"/>
      <p:bldP spid="15" grpId="0" animBg="1"/>
      <p:bldP spid="15" grpId="1" bldLvl="0" animBg="1"/>
      <p:bldP spid="16" grpId="0" animBg="1"/>
      <p:bldP spid="1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(Hydra)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6" grpId="1" bldLvl="0" animBg="1"/>
      <p:bldP spid="7" grpId="1" bldLvl="0" animBg="1"/>
      <p:bldP spid="8" grpId="1" bldLvl="0" animBg="1"/>
      <p:bldP spid="9" grpId="1" bldLvl="0" animBg="1"/>
      <p:bldP spid="10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Hydra初版架构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9" name="Content Placeholder 8" descr="智能截图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225" y="1214120"/>
            <a:ext cx="12221210" cy="56470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Kingsoft Office WPP</Application>
  <PresentationFormat>自定义</PresentationFormat>
  <Paragraphs>118</Paragraphs>
  <Slides>15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焦点服务化框架Hydra的演变</vt:lpstr>
      <vt:lpstr>为什么又造轮子？</vt:lpstr>
      <vt:lpstr>为什么又造轮子？</vt:lpstr>
      <vt:lpstr>服务升级</vt:lpstr>
      <vt:lpstr>问题</vt:lpstr>
      <vt:lpstr>Hydra的解决方案</vt:lpstr>
      <vt:lpstr>Hydra2的实现</vt:lpstr>
      <vt:lpstr>服务升级</vt:lpstr>
      <vt:lpstr>服务升级(Hydra)</vt:lpstr>
      <vt:lpstr>新问题</vt:lpstr>
      <vt:lpstr>Hydra3的版本控制与热部署实现</vt:lpstr>
      <vt:lpstr>Hydra3的耗时服务处理</vt:lpstr>
      <vt:lpstr>PowerPoint 演示文稿</vt:lpstr>
      <vt:lpstr>广告时间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ivan</cp:lastModifiedBy>
  <cp:revision>252</cp:revision>
  <dcterms:created xsi:type="dcterms:W3CDTF">2016-09-25T13:18:26Z</dcterms:created>
  <dcterms:modified xsi:type="dcterms:W3CDTF">2016-09-25T13:18:26Z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