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71" r:id="rId6"/>
    <p:sldId id="272" r:id="rId7"/>
    <p:sldId id="274" r:id="rId8"/>
    <p:sldId id="273" r:id="rId9"/>
    <p:sldId id="259" r:id="rId10"/>
    <p:sldId id="269" r:id="rId11"/>
    <p:sldId id="261" r:id="rId12"/>
    <p:sldId id="263" r:id="rId13"/>
    <p:sldId id="275" r:id="rId14"/>
    <p:sldId id="270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-2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已有服务框架，为什么又造轮子？</a:t>
            </a:r>
            <a:endParaRPr lang="en-US" altLang="zh-CN" dirty="0" smtClean="0"/>
          </a:p>
          <a:p>
            <a:r>
              <a:rPr lang="zh-CN" altLang="en-US" dirty="0" smtClean="0"/>
              <a:t>从服务升级引入现行服务框架的缺陷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不兼容情况下发布服务，导致服务容量减半，相对的负载增加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不兼容情况下发布服务，导致服务容量减半，相对的负载增加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不兼容情况下发布服务，导致服务容量减半，相对的负载增加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lstStyle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焦点服务化框架Hydra的演变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平台架构部---王一帆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72865" y="4977130"/>
            <a:ext cx="4631055" cy="822325"/>
          </a:xfrm>
          <a:blipFill rotWithShape="1"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ydra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" y="-23495"/>
            <a:ext cx="12171680" cy="6896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新问题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OSGi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增加了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开发复杂度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只能进行远程</a:t>
            </a: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</a:rPr>
              <a:t>debug</a:t>
            </a:r>
          </a:p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耗时服务导致的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超时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分散的服务发布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2">
                    <a:lumMod val="75000"/>
                  </a:schemeClr>
                </a:solidFill>
              </a:rPr>
              <a:t>无法方便的确认服务是否发布成功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chemeClr val="bg2">
                    <a:lumMod val="75000"/>
                  </a:schemeClr>
                </a:solidFill>
              </a:rPr>
              <a:t>Hydra3</a:t>
            </a:r>
            <a:r>
              <a:rPr lang="x-none" altLang="en-US" dirty="0" smtClean="0">
                <a:solidFill>
                  <a:schemeClr val="bg2">
                    <a:lumMod val="7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版本控制与热部署实现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servicenod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10" y="1450975"/>
            <a:ext cx="11170920" cy="5405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chemeClr val="bg2">
                    <a:lumMod val="75000"/>
                  </a:schemeClr>
                </a:solidFill>
              </a:rPr>
              <a:t>Hydra3</a:t>
            </a:r>
            <a:r>
              <a:rPr lang="x-none" altLang="en-US" dirty="0" smtClean="0">
                <a:solidFill>
                  <a:schemeClr val="bg2">
                    <a:lumMod val="7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耗时服务处理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E:\mygit\ivaneye.github.com\source\ppt\share\iomodel\file\reactor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7320"/>
            <a:ext cx="12192000" cy="5440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ydra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" y="-12700"/>
            <a:ext cx="12207240" cy="6868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Hydra的后期规划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>
                <a:solidFill>
                  <a:schemeClr val="bg2">
                    <a:lumMod val="75000"/>
                  </a:schemeClr>
                </a:solidFill>
              </a:rPr>
              <a:t>与Docker整合</a:t>
            </a:r>
          </a:p>
          <a:p>
            <a:r>
              <a:rPr lang="x-none" altLang="en-US" dirty="0">
                <a:solidFill>
                  <a:schemeClr val="bg2">
                    <a:lumMod val="75000"/>
                  </a:schemeClr>
                </a:solidFill>
              </a:rPr>
              <a:t>与PinPoint整合</a:t>
            </a:r>
          </a:p>
          <a:p>
            <a:r>
              <a:rPr lang="x-none" altLang="en-US" dirty="0">
                <a:solidFill>
                  <a:schemeClr val="bg2">
                    <a:lumMod val="75000"/>
                  </a:schemeClr>
                </a:solidFill>
              </a:rPr>
              <a:t>接入第三方注册中心</a:t>
            </a:r>
          </a:p>
          <a:p>
            <a:r>
              <a:rPr lang="x-none" altLang="en-US" dirty="0">
                <a:solidFill>
                  <a:schemeClr val="bg2">
                    <a:lumMod val="75000"/>
                  </a:schemeClr>
                </a:solidFill>
              </a:rPr>
              <a:t>通信框架Pigeon的优化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lstStyle/>
          <a:p>
            <a:pPr algn="l"/>
            <a:r>
              <a:rPr lang="x-none" altLang="en-US" sz="8000" dirty="0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谢谢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72865" y="4977130"/>
            <a:ext cx="4631055" cy="822325"/>
          </a:xfrm>
          <a:blipFill rotWithShape="1"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x-none" altLang="en-US" dirty="0" smtClean="0">
                <a:solidFill>
                  <a:schemeClr val="bg2">
                    <a:lumMod val="75000"/>
                  </a:schemeClr>
                </a:solidFill>
              </a:rPr>
              <a:t>服务化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>
                <a:solidFill>
                  <a:schemeClr val="bg2">
                    <a:lumMod val="75000"/>
                  </a:schemeClr>
                </a:solidFill>
              </a:rPr>
              <a:t>服务化是将业务封装成服务组件对外提供服务接口或称为 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架构</a:t>
            </a:r>
          </a:p>
        </p:txBody>
      </p:sp>
      <p:pic>
        <p:nvPicPr>
          <p:cNvPr id="7" name="Content Placeholder 6" descr="dubbo-architectur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0095" y="1657985"/>
            <a:ext cx="9358630" cy="47199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服务化框架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dubbo</a:t>
            </a: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motan</a:t>
            </a: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rpcx</a:t>
            </a: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thrift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服务升级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服务</a:t>
            </a: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修改保持</a:t>
            </a: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兼容</a:t>
            </a:r>
          </a:p>
          <a:p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服务修改不兼容</a:t>
            </a:r>
          </a:p>
          <a:p>
            <a:pPr lvl="1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先一半机器升级服务</a:t>
            </a:r>
          </a:p>
          <a:p>
            <a:pPr lvl="1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升级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客户端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使用新版本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服务</a:t>
            </a:r>
          </a:p>
          <a:p>
            <a:pPr lvl="1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升级另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一半服务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问题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服务不兼容情况下，在进行升级的过程中，会导致服务容量减半，相对的负载增加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频繁重启服务，累积耗时很长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</a:rPr>
              <a:t>Hydra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的解决方案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版本</a:t>
            </a:r>
            <a:r>
              <a:rPr lang="x-none" altLang="en-US" dirty="0">
                <a:solidFill>
                  <a:schemeClr val="bg2">
                    <a:lumMod val="75000"/>
                  </a:schemeClr>
                </a:solidFill>
              </a:rPr>
              <a:t>管理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热部署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服务升级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(Hydra)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服务</a:t>
            </a: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修改保持</a:t>
            </a: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兼容</a:t>
            </a:r>
          </a:p>
          <a:p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服务修改不兼容</a:t>
            </a:r>
          </a:p>
          <a:p>
            <a:pPr lvl="1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所有机器升级服务至新版本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例如：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1.0.1)</a:t>
            </a:r>
            <a:endParaRPr lang="zh-CN" alt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(Hydra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自动根据版本号匹配服务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卸载老版本服务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非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必须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zh-CN" alt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</a:rPr>
              <a:t>Hydra2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的实现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OSGi</a:t>
            </a:r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Content Placeholder 4" descr="OSGi_ClassLoa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408" y="1861693"/>
            <a:ext cx="5379212" cy="4478655"/>
          </a:xfrm>
          <a:prstGeom prst="rect">
            <a:avLst/>
          </a:prstGeom>
        </p:spPr>
      </p:pic>
      <p:pic>
        <p:nvPicPr>
          <p:cNvPr id="1026" name="Picture 2" descr="E:\mygit\ivaneye.github.com\source\ppt\share\hydra\hydra\classload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6724" y="2885694"/>
            <a:ext cx="2333625" cy="293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287</Words>
  <Application>Microsoft Office PowerPoint</Application>
  <PresentationFormat>自定义</PresentationFormat>
  <Paragraphs>62</Paragraphs>
  <Slides>16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焦点服务化框架Hydra的演变</vt:lpstr>
      <vt:lpstr>服务化</vt:lpstr>
      <vt:lpstr>架构</vt:lpstr>
      <vt:lpstr>服务化框架</vt:lpstr>
      <vt:lpstr>服务升级</vt:lpstr>
      <vt:lpstr>问题</vt:lpstr>
      <vt:lpstr>Hydra的解决方案</vt:lpstr>
      <vt:lpstr>服务升级(Hydra)</vt:lpstr>
      <vt:lpstr>Hydra2的实现</vt:lpstr>
      <vt:lpstr>幻灯片 10</vt:lpstr>
      <vt:lpstr>新问题</vt:lpstr>
      <vt:lpstr>Hydra3的版本控制与热部署实现</vt:lpstr>
      <vt:lpstr>Hydra3的耗时服务处理</vt:lpstr>
      <vt:lpstr>幻灯片 14</vt:lpstr>
      <vt:lpstr>Hydra的后期规划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mode</cp:lastModifiedBy>
  <cp:revision>94</cp:revision>
  <dcterms:created xsi:type="dcterms:W3CDTF">2016-09-21T08:51:26Z</dcterms:created>
  <dcterms:modified xsi:type="dcterms:W3CDTF">2016-09-22T03:12:20Z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