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5" r:id="rId5"/>
    <p:sldId id="266" r:id="rId7"/>
    <p:sldId id="259" r:id="rId8"/>
    <p:sldId id="268" r:id="rId9"/>
    <p:sldId id="269" r:id="rId10"/>
    <p:sldId id="261" r:id="rId11"/>
    <p:sldId id="263" r:id="rId12"/>
    <p:sldId id="270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焦点服务化框架Hydra的演变</a:t>
            </a:r>
            <a:endParaRPr lang="x-none" altLang="en-US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平台架构部---王一帆</a:t>
            </a:r>
            <a:endParaRPr lang="x-none" altLang="en-US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72865" y="4977130"/>
            <a:ext cx="4631055" cy="822325"/>
          </a:xfrm>
          <a:blipFill rotWithShape="1">
            <a:blip r:embed="rId2">
              <a:alphaModFix amt="70000"/>
            </a:blip>
            <a:stretch>
              <a:fillRect/>
            </a:stretch>
          </a:blipFill>
        </p:spPr>
        <p:txBody>
          <a:bodyPr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Content Placeholder 2" descr="hydra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" y="-12700"/>
            <a:ext cx="12207240" cy="6868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Hydra的后期规划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与Docker整合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与PinPoint整合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接入第三方注册中心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通信框架Pigeon的优化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p>
            <a:pPr algn="l"/>
            <a:r>
              <a:rPr lang="x-none" altLang="en-US" sz="8000">
                <a:solidFill>
                  <a:schemeClr val="bg2">
                    <a:lumMod val="75000"/>
                  </a:schemeClr>
                </a:solidFill>
                <a:latin typeface="Microsoft YaHei" charset="0"/>
                <a:ea typeface="Microsoft YaHei" charset="0"/>
              </a:rPr>
              <a:t>谢谢</a:t>
            </a:r>
            <a:endParaRPr lang="x-none" altLang="en-US" sz="8000">
              <a:solidFill>
                <a:schemeClr val="bg2">
                  <a:lumMod val="75000"/>
                </a:schemeClr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06245" y="4556125"/>
            <a:ext cx="4401820" cy="1069340"/>
          </a:xfrm>
          <a:blipFill rotWithShape="1">
            <a:blip r:embed="rId2">
              <a:alphaModFix amt="70000"/>
            </a:blip>
            <a:stretch>
              <a:fillRect/>
            </a:stretch>
          </a:blipFill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服务化框架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服务化是将业务封装成服务组件对外提供服务接口或称为 API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架构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Content Placeholder 6" descr="dubbo-architectur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095" y="1657985"/>
            <a:ext cx="9358630" cy="47199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服务化框架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dubbo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motan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rpcx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thrift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为什么又造轮子？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管理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热部署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Hydra2的实现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OSGi_ClassLoader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2026285"/>
            <a:ext cx="8125460" cy="4478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 descr="hydra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" y="-23495"/>
            <a:ext cx="12171680" cy="6896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为什么又又造轮子？！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OSGi的问题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服务治理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管理中心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>
                <a:solidFill>
                  <a:schemeClr val="bg2">
                    <a:lumMod val="75000"/>
                  </a:schemeClr>
                </a:solidFill>
              </a:rPr>
              <a:t>Hydra3的实现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servicenod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10" y="1450975"/>
            <a:ext cx="11170920" cy="5405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Kingsoft Office WPP</Application>
  <PresentationFormat>Widescreen</PresentationFormat>
  <Paragraphs>42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焦点服务化框架Hydra的演变</vt:lpstr>
      <vt:lpstr>服务化框架</vt:lpstr>
      <vt:lpstr>服务化框架</vt:lpstr>
      <vt:lpstr>架构</vt:lpstr>
      <vt:lpstr>为什么又造轮子？</vt:lpstr>
      <vt:lpstr>Hydra2的实现</vt:lpstr>
      <vt:lpstr>OSGi</vt:lpstr>
      <vt:lpstr>为什么又又造轮子？！</vt:lpstr>
      <vt:lpstr>Hydra3的问题</vt:lpstr>
      <vt:lpstr>PowerPoint 演示文稿</vt:lpstr>
      <vt:lpstr>Hydra3的实现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ivan</cp:lastModifiedBy>
  <cp:revision>58</cp:revision>
  <dcterms:created xsi:type="dcterms:W3CDTF">2016-09-21T07:42:46Z</dcterms:created>
  <dcterms:modified xsi:type="dcterms:W3CDTF">2016-09-21T07:42:46Z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