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72" r:id="rId5"/>
    <p:sldId id="274" r:id="rId6"/>
    <p:sldId id="259" r:id="rId7"/>
    <p:sldId id="273" r:id="rId8"/>
    <p:sldId id="269" r:id="rId9"/>
    <p:sldId id="261" r:id="rId10"/>
    <p:sldId id="263" r:id="rId11"/>
    <p:sldId id="275" r:id="rId12"/>
    <p:sldId id="270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为什么要造轮子？服务升级问题引出</a:t>
            </a:r>
            <a:r>
              <a:rPr lang="en-US" altLang="zh-CN" dirty="0" smtClean="0"/>
              <a:t>Hydra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管理中心解决第四个问题</a:t>
            </a:r>
            <a:endParaRPr lang="en-US" altLang="zh-CN" dirty="0" smtClean="0"/>
          </a:p>
          <a:p>
            <a:r>
              <a:rPr lang="zh-CN" altLang="en-US" dirty="0" smtClean="0"/>
              <a:t>基于元数据的服务管理，解决第五个问题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不兼容情况下发布服务，导致服务容量减半，相对的负载增加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不兼容情况下发布服务，导致服务容量减半，相对的负载增加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解决第一，第二个问题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techcenter.mic.com/confluence_dev/display/PLATFORM/Hydra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</a:rPr>
              <a:t>焦点服务化框架Hydra的演变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0"/>
                <a:ea typeface="Microsoft YaHei" charset="0"/>
              </a:rPr>
              <a:t>平台架构部---王一帆</a:t>
            </a: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Hydra3</a:t>
            </a:r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版本控制与热部署实现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Content Placeholder 4" descr="servicenod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50975"/>
            <a:ext cx="12192000" cy="5405755"/>
          </a:xfrm>
          <a:prstGeom prst="rect">
            <a:avLst/>
          </a:prstGeom>
        </p:spPr>
      </p:pic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Hydra3</a:t>
            </a:r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耗时服务处理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ydra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" y="-12700"/>
            <a:ext cx="12207240" cy="6868160"/>
          </a:xfrm>
          <a:prstGeom prst="rect">
            <a:avLst/>
          </a:prstGeom>
        </p:spPr>
      </p:pic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广告时间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</a:rPr>
              <a:t>谢谢</a:t>
            </a: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服务化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什么是服务化？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服务化是将业务封装成服务组件对外提供服务接口</a:t>
            </a: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服务化的优势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独立出公共模块，便于复用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易于容量伸缩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服务化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dubbo,motan,rpcx,thrift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pic>
        <p:nvPicPr>
          <p:cNvPr id="3074" name="Picture 2" descr="E:\mygit\ivaneye.github.com\source\ppt\share\hydra\hydra\dubbo-architectu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7128" y="3648456"/>
            <a:ext cx="3797808" cy="25318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服务升级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服务修改保持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停止容器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升级服务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启动容器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升级客户端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服务修改不兼容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先一半机器升级服务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升级客户端使用新版本服务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升级另一半服务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频繁重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启容器，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累积耗时很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对同一容器下的其他服务有影响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不兼容情况下，在进行升级的过程中，会导致服务容量减半，相对的负载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Hydra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的解决方案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x-none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x-none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Hydra2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OSGi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Content Placeholder 4" descr="OSGi_ClassLoa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408" y="1861693"/>
            <a:ext cx="5379212" cy="4478655"/>
          </a:xfrm>
          <a:prstGeom prst="rect">
            <a:avLst/>
          </a:prstGeom>
        </p:spPr>
      </p:pic>
      <p:pic>
        <p:nvPicPr>
          <p:cNvPr id="1026" name="Picture 2" descr="E:\mygit\ivaneye.github.com\source\ppt\share\hydra\hydra\classloa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6724" y="2885694"/>
            <a:ext cx="2333625" cy="2933700"/>
          </a:xfrm>
          <a:prstGeom prst="rect">
            <a:avLst/>
          </a:prstGeom>
          <a:noFill/>
        </p:spPr>
      </p:pic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服务升级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(Hydra)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服务修改保持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直接发布新版本服务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服务修改不兼容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所有机器升级服务至新版本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1.0.1)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(Hydra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自动根据版本号匹配服务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卸载老版本服务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非必须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dra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" y="-23495"/>
            <a:ext cx="12171680" cy="6896735"/>
          </a:xfrm>
          <a:prstGeom prst="rect">
            <a:avLst/>
          </a:prstGeom>
        </p:spPr>
      </p:pic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新问题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OSGi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增加了开发复杂度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耗时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服务导致的超时</a:t>
            </a:r>
            <a:endParaRPr lang="x-none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分散的服务发布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无法方便的确认服务是否发布成功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393</Words>
  <Application>Microsoft Office PowerPoint</Application>
  <PresentationFormat>自定义</PresentationFormat>
  <Paragraphs>76</Paragraphs>
  <Slides>14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焦点服务化框架Hydra的演变</vt:lpstr>
      <vt:lpstr>服务化</vt:lpstr>
      <vt:lpstr>服务升级</vt:lpstr>
      <vt:lpstr>问题</vt:lpstr>
      <vt:lpstr>Hydra的解决方案</vt:lpstr>
      <vt:lpstr>Hydra2的实现</vt:lpstr>
      <vt:lpstr>服务升级(Hydra)</vt:lpstr>
      <vt:lpstr>幻灯片 8</vt:lpstr>
      <vt:lpstr>新问题</vt:lpstr>
      <vt:lpstr>Hydra3的版本控制与热部署实现</vt:lpstr>
      <vt:lpstr>Hydra3的耗时服务处理</vt:lpstr>
      <vt:lpstr>幻灯片 12</vt:lpstr>
      <vt:lpstr>广告时间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mode</cp:lastModifiedBy>
  <cp:revision>153</cp:revision>
  <dcterms:created xsi:type="dcterms:W3CDTF">2016-09-21T08:51:26Z</dcterms:created>
  <dcterms:modified xsi:type="dcterms:W3CDTF">2016-09-23T06:44:04Z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