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257" r:id="rId4"/>
    <p:sldId id="284" r:id="rId6"/>
    <p:sldId id="285" r:id="rId7"/>
    <p:sldId id="271" r:id="rId8"/>
    <p:sldId id="272" r:id="rId9"/>
    <p:sldId id="274" r:id="rId10"/>
    <p:sldId id="259" r:id="rId11"/>
    <p:sldId id="286" r:id="rId12"/>
    <p:sldId id="269" r:id="rId13"/>
    <p:sldId id="261" r:id="rId14"/>
    <p:sldId id="263" r:id="rId15"/>
    <p:sldId id="275" r:id="rId16"/>
    <p:sldId id="287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F90"/>
    <a:srgbClr val="4C4398"/>
    <a:srgbClr val="247FAC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60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解决第一，第二个问题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techcenter.mic.com/confluence_dev/display/PLATFORM/Hydra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Hydra初始架构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9" name="Content Placeholder 8" descr="智能截图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25" y="1214120"/>
            <a:ext cx="12221210" cy="5647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无法方便的确认服务是否发布成功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版本控制与热部署实现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Content Placeholder 4" descr="servicenod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50975"/>
            <a:ext cx="12192000" cy="5405755"/>
          </a:xfrm>
          <a:prstGeom prst="rect">
            <a:avLst/>
          </a:prstGeom>
        </p:spPr>
      </p:pic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耗时服务处理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418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Hydra新版架构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 descr="智能截图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50" y="1479550"/>
            <a:ext cx="12183745" cy="540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1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2777490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2782570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2781300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136890" y="2777490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注册中心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078230" y="27819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客户端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505960" y="2781300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服务端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animBg="1"/>
      <p:bldP spid="7" grpId="1" animBg="1"/>
      <p:bldP spid="8" grpId="1" animBg="1"/>
      <p:bldP spid="9" grpId="1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  <a:endParaRPr lang="en-US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  <a:endParaRPr lang="x-none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  <a:endParaRPr lang="x-none" altLang="en-US" dirty="0" smtClean="0">
              <a:solidFill>
                <a:srgbClr val="247FAC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en-US" altLang="zh-CN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4" descr="OSGi_ClassLo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0408" y="1861693"/>
            <a:ext cx="5379212" cy="4478655"/>
          </a:xfrm>
          <a:prstGeom prst="rect">
            <a:avLst/>
          </a:prstGeom>
        </p:spPr>
      </p:pic>
      <p:pic>
        <p:nvPicPr>
          <p:cNvPr id="1026" name="Picture 2" descr="E:\mygit\ivaneye.github.com\source\ppt\share\hydra\hydra\classloa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724" y="2885694"/>
            <a:ext cx="2333625" cy="2933700"/>
          </a:xfrm>
          <a:prstGeom prst="rect">
            <a:avLst/>
          </a:prstGeom>
          <a:noFill/>
        </p:spPr>
      </p:pic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bldLvl="0" animBg="1"/>
      <p:bldP spid="7" grpId="1" bldLvl="0" animBg="1"/>
      <p:bldP spid="8" grpId="1" bldLvl="0" animBg="1"/>
      <p:bldP spid="9" grpId="1" bldLvl="0" animBg="1"/>
      <p:bldP spid="10" grpId="1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Kingsoft Office WPP</Application>
  <PresentationFormat>自定义</PresentationFormat>
  <Paragraphs>100</Paragraphs>
  <Slides>16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焦点服务化框架Hydra的演变</vt:lpstr>
      <vt:lpstr>为什么又造轮子？</vt:lpstr>
      <vt:lpstr>为什么又造轮子？</vt:lpstr>
      <vt:lpstr>为什么又造轮子？</vt:lpstr>
      <vt:lpstr>服务升级</vt:lpstr>
      <vt:lpstr>问题</vt:lpstr>
      <vt:lpstr>Hydra的解决方案</vt:lpstr>
      <vt:lpstr>Hydra2的实现</vt:lpstr>
      <vt:lpstr>服务升级</vt:lpstr>
      <vt:lpstr>服务升级(Hydra)</vt:lpstr>
      <vt:lpstr>新问题</vt:lpstr>
      <vt:lpstr>Hydra3的版本控制与热部署实现</vt:lpstr>
      <vt:lpstr>Hydra3的耗时服务处理</vt:lpstr>
      <vt:lpstr>PowerPoint 演示文稿</vt:lpstr>
      <vt:lpstr>广告时间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227</cp:revision>
  <dcterms:created xsi:type="dcterms:W3CDTF">2016-09-25T07:16:27Z</dcterms:created>
  <dcterms:modified xsi:type="dcterms:W3CDTF">2016-09-25T07:16:27Z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