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288d7293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288d7293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288d7293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288d7293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288d7293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288d7293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288d7293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288d7293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88d7293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88d7293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288d7293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288d7293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88d7293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88d7293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Pertemuan I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28 April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Identifikasi Sintaks CSS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413" y="2078877"/>
            <a:ext cx="6569175" cy="219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Identifikasi Penggunaan CSS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id"/>
              <a:t>Internal CSS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id"/>
              <a:t>Inline CSS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id"/>
              <a:t>Eksternal CSS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Internal CSS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853850"/>
            <a:ext cx="76887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Internal CSS adalah kode CSS yang ditulis di dalam tag &lt;style&gt;. Intarnal CSS juga dikenal dengan sebutan Embeded CSS.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325" y="2643900"/>
            <a:ext cx="59436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Inline CSS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7650" y="1926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Inline CSS adalah kode CSS yang ditulis langsung pada atribut style di elemen HTML.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900" y="2534450"/>
            <a:ext cx="578167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Eksternal CSS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1909650"/>
            <a:ext cx="76887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Eksternal CSS adalah kode CSS yang ditulis terpisah dengan kode HTML. Eksternal CSS ditulis di dalam file khusus yang berekstensi .css.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713900"/>
            <a:ext cx="612457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Identifikasi Selector CSS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2855700" cy="1328100"/>
          </a:xfrm>
          <a:prstGeom prst="rect">
            <a:avLst/>
          </a:prstGeom>
          <a:solidFill>
            <a:srgbClr val="FFE599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Tag Selector ( p, a, li, ul, dst)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Class Selector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ID Selector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Attribute Selector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Universal Selector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4426950" y="2078875"/>
            <a:ext cx="2855700" cy="1153800"/>
          </a:xfrm>
          <a:prstGeom prst="rect">
            <a:avLst/>
          </a:prstGeom>
          <a:solidFill>
            <a:srgbClr val="9FC5E8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Descendant Selector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Child Selector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Adjacent Selector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General Sibling selector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Spacing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124" y="1318650"/>
            <a:ext cx="4391775" cy="316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