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542 h 1906"/>
                <a:gd name="T4" fmla="*/ 5794 w 5740"/>
                <a:gd name="T5" fmla="*/ 1542 h 1906"/>
                <a:gd name="T6" fmla="*/ 579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6683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56684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A3C25-B016-4851-BA7C-AFA8AAA2E9DF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99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BCA2E1-0CF4-474D-B4E0-FBA656C7A6F8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908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F430E-DFCA-49B3-9083-D1E3E56FE0EE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416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B82A9-7E1A-4141-9A65-CD49AEFFD657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547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D53EB-BDAD-4706-8921-C8D7E3BCFDE4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373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375DA-188E-409D-A91D-7734650E3D13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126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FD8C05-AFA0-4031-9341-F9CAED5307A2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65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BB22D9-B21D-44C6-AE1E-3B39DC5F1805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76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2C06F-501B-4348-A4E2-555B79BF3BE5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4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A58F0A-E1A6-4E89-B3B7-00902FC57C6B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71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56BC27-E7D4-49B1-960A-19B991AD9696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31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0FC371-B8A1-4C07-AB99-46116EB23CF5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8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90283-C65A-47F5-BA1B-E10E4232048D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40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01455-9E01-4C3F-BC89-E89242DD4869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2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A1D240-8085-4CE1-B494-BA9FEC948EB1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45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201F97-B6D0-4DF3-A197-B52BCF1E5943}" type="slidenum">
              <a:rPr lang="en-US" altLang="en-US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55654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55655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55656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55658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55659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542 h 1906"/>
                <a:gd name="T4" fmla="*/ 5794 w 5740"/>
                <a:gd name="T5" fmla="*/ 1542 h 1906"/>
                <a:gd name="T6" fmla="*/ 579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5661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5566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5566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495423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sidewalk"/>
          <p:cNvPicPr>
            <a:picLocks noChangeAspect="1" noChangeArrowheads="1"/>
          </p:cNvPicPr>
          <p:nvPr/>
        </p:nvPicPr>
        <p:blipFill>
          <a:blip r:embed="rId2">
            <a:lum bright="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81000"/>
            <a:ext cx="42148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 descr="val-crop-small"/>
          <p:cNvPicPr>
            <a:picLocks noChangeAspect="1" noChangeArrowheads="1"/>
          </p:cNvPicPr>
          <p:nvPr/>
        </p:nvPicPr>
        <p:blipFill>
          <a:blip r:embed="rId3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876800"/>
            <a:ext cx="8077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434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Stream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hualee</dc:creator>
  <cp:lastModifiedBy>hualee</cp:lastModifiedBy>
  <cp:revision>1</cp:revision>
  <dcterms:created xsi:type="dcterms:W3CDTF">2016-04-22T01:11:34Z</dcterms:created>
  <dcterms:modified xsi:type="dcterms:W3CDTF">2016-04-22T01:12:34Z</dcterms:modified>
</cp:coreProperties>
</file>