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5F074-D78C-442C-B179-7ACB3CA09173}" v="2" dt="2023-05-22T10:00:23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Ferré" userId="12ff2b6e46460ccc" providerId="LiveId" clId="{E1E5F074-D78C-442C-B179-7ACB3CA09173}"/>
    <pc:docChg chg="custSel addSld modSld">
      <pc:chgData name="Ivan Ferré" userId="12ff2b6e46460ccc" providerId="LiveId" clId="{E1E5F074-D78C-442C-B179-7ACB3CA09173}" dt="2023-05-22T10:00:23.386" v="1307"/>
      <pc:docMkLst>
        <pc:docMk/>
      </pc:docMkLst>
      <pc:sldChg chg="modTransition">
        <pc:chgData name="Ivan Ferré" userId="12ff2b6e46460ccc" providerId="LiveId" clId="{E1E5F074-D78C-442C-B179-7ACB3CA09173}" dt="2023-05-22T10:00:23.386" v="1307"/>
        <pc:sldMkLst>
          <pc:docMk/>
          <pc:sldMk cId="3858107084" sldId="256"/>
        </pc:sldMkLst>
      </pc:sldChg>
      <pc:sldChg chg="addSp modSp mod">
        <pc:chgData name="Ivan Ferré" userId="12ff2b6e46460ccc" providerId="LiveId" clId="{E1E5F074-D78C-442C-B179-7ACB3CA09173}" dt="2023-05-22T09:42:53.892" v="144" actId="5793"/>
        <pc:sldMkLst>
          <pc:docMk/>
          <pc:sldMk cId="3236336183" sldId="257"/>
        </pc:sldMkLst>
        <pc:spChg chg="add mod">
          <ac:chgData name="Ivan Ferré" userId="12ff2b6e46460ccc" providerId="LiveId" clId="{E1E5F074-D78C-442C-B179-7ACB3CA09173}" dt="2023-05-22T09:42:53.892" v="144" actId="5793"/>
          <ac:spMkLst>
            <pc:docMk/>
            <pc:sldMk cId="3236336183" sldId="257"/>
            <ac:spMk id="18" creationId="{B4018210-DEE3-0F25-36DC-FD57FF6C1C9C}"/>
          </ac:spMkLst>
        </pc:spChg>
      </pc:sldChg>
      <pc:sldChg chg="modSp new mod">
        <pc:chgData name="Ivan Ferré" userId="12ff2b6e46460ccc" providerId="LiveId" clId="{E1E5F074-D78C-442C-B179-7ACB3CA09173}" dt="2023-05-22T09:45:56.922" v="447"/>
        <pc:sldMkLst>
          <pc:docMk/>
          <pc:sldMk cId="2700330756" sldId="258"/>
        </pc:sldMkLst>
        <pc:spChg chg="mod">
          <ac:chgData name="Ivan Ferré" userId="12ff2b6e46460ccc" providerId="LiveId" clId="{E1E5F074-D78C-442C-B179-7ACB3CA09173}" dt="2023-05-22T09:43:30.427" v="188" actId="20577"/>
          <ac:spMkLst>
            <pc:docMk/>
            <pc:sldMk cId="2700330756" sldId="258"/>
            <ac:spMk id="2" creationId="{8059F440-6910-FDBC-0F3D-5135ECB54E14}"/>
          </ac:spMkLst>
        </pc:spChg>
        <pc:spChg chg="mod">
          <ac:chgData name="Ivan Ferré" userId="12ff2b6e46460ccc" providerId="LiveId" clId="{E1E5F074-D78C-442C-B179-7ACB3CA09173}" dt="2023-05-22T09:45:56.922" v="447"/>
          <ac:spMkLst>
            <pc:docMk/>
            <pc:sldMk cId="2700330756" sldId="258"/>
            <ac:spMk id="3" creationId="{7A02F9BE-785C-5D32-7BC7-3531721DC057}"/>
          </ac:spMkLst>
        </pc:spChg>
      </pc:sldChg>
      <pc:sldChg chg="modSp new mod">
        <pc:chgData name="Ivan Ferré" userId="12ff2b6e46460ccc" providerId="LiveId" clId="{E1E5F074-D78C-442C-B179-7ACB3CA09173}" dt="2023-05-22T09:48:05.962" v="713" actId="20577"/>
        <pc:sldMkLst>
          <pc:docMk/>
          <pc:sldMk cId="1601182090" sldId="259"/>
        </pc:sldMkLst>
        <pc:spChg chg="mod">
          <ac:chgData name="Ivan Ferré" userId="12ff2b6e46460ccc" providerId="LiveId" clId="{E1E5F074-D78C-442C-B179-7ACB3CA09173}" dt="2023-05-22T09:46:17.929" v="475" actId="20577"/>
          <ac:spMkLst>
            <pc:docMk/>
            <pc:sldMk cId="1601182090" sldId="259"/>
            <ac:spMk id="2" creationId="{4C71B26D-87B2-9A83-D7AC-243331BDCB68}"/>
          </ac:spMkLst>
        </pc:spChg>
        <pc:spChg chg="mod">
          <ac:chgData name="Ivan Ferré" userId="12ff2b6e46460ccc" providerId="LiveId" clId="{E1E5F074-D78C-442C-B179-7ACB3CA09173}" dt="2023-05-22T09:48:05.962" v="713" actId="20577"/>
          <ac:spMkLst>
            <pc:docMk/>
            <pc:sldMk cId="1601182090" sldId="259"/>
            <ac:spMk id="3" creationId="{1B3F4AA0-C9C7-5D79-F075-15F47FA61B26}"/>
          </ac:spMkLst>
        </pc:spChg>
      </pc:sldChg>
      <pc:sldChg chg="modSp new mod">
        <pc:chgData name="Ivan Ferré" userId="12ff2b6e46460ccc" providerId="LiveId" clId="{E1E5F074-D78C-442C-B179-7ACB3CA09173}" dt="2023-05-22T09:51:25.026" v="1010"/>
        <pc:sldMkLst>
          <pc:docMk/>
          <pc:sldMk cId="1482075522" sldId="260"/>
        </pc:sldMkLst>
        <pc:spChg chg="mod">
          <ac:chgData name="Ivan Ferré" userId="12ff2b6e46460ccc" providerId="LiveId" clId="{E1E5F074-D78C-442C-B179-7ACB3CA09173}" dt="2023-05-22T09:49:37.971" v="832" actId="20577"/>
          <ac:spMkLst>
            <pc:docMk/>
            <pc:sldMk cId="1482075522" sldId="260"/>
            <ac:spMk id="2" creationId="{0AA3E570-58D3-BF67-22C6-12D64AAC01C8}"/>
          </ac:spMkLst>
        </pc:spChg>
        <pc:spChg chg="mod">
          <ac:chgData name="Ivan Ferré" userId="12ff2b6e46460ccc" providerId="LiveId" clId="{E1E5F074-D78C-442C-B179-7ACB3CA09173}" dt="2023-05-22T09:51:25.026" v="1010"/>
          <ac:spMkLst>
            <pc:docMk/>
            <pc:sldMk cId="1482075522" sldId="260"/>
            <ac:spMk id="3" creationId="{011678E4-363E-FCF2-9ABE-20C193FE15DF}"/>
          </ac:spMkLst>
        </pc:spChg>
      </pc:sldChg>
      <pc:sldChg chg="modSp new mod">
        <pc:chgData name="Ivan Ferré" userId="12ff2b6e46460ccc" providerId="LiveId" clId="{E1E5F074-D78C-442C-B179-7ACB3CA09173}" dt="2023-05-22T09:51:11.134" v="1007" actId="20577"/>
        <pc:sldMkLst>
          <pc:docMk/>
          <pc:sldMk cId="396843809" sldId="261"/>
        </pc:sldMkLst>
        <pc:spChg chg="mod">
          <ac:chgData name="Ivan Ferré" userId="12ff2b6e46460ccc" providerId="LiveId" clId="{E1E5F074-D78C-442C-B179-7ACB3CA09173}" dt="2023-05-22T09:50:01.213" v="865" actId="20577"/>
          <ac:spMkLst>
            <pc:docMk/>
            <pc:sldMk cId="396843809" sldId="261"/>
            <ac:spMk id="2" creationId="{E1729AAF-E7BF-4906-C7D8-8F455CA695C3}"/>
          </ac:spMkLst>
        </pc:spChg>
        <pc:spChg chg="mod">
          <ac:chgData name="Ivan Ferré" userId="12ff2b6e46460ccc" providerId="LiveId" clId="{E1E5F074-D78C-442C-B179-7ACB3CA09173}" dt="2023-05-22T09:51:11.134" v="1007" actId="20577"/>
          <ac:spMkLst>
            <pc:docMk/>
            <pc:sldMk cId="396843809" sldId="261"/>
            <ac:spMk id="3" creationId="{EA2B0C93-6AE2-51AF-78E4-EF661BFF39FB}"/>
          </ac:spMkLst>
        </pc:spChg>
      </pc:sldChg>
      <pc:sldChg chg="modSp new mod">
        <pc:chgData name="Ivan Ferré" userId="12ff2b6e46460ccc" providerId="LiveId" clId="{E1E5F074-D78C-442C-B179-7ACB3CA09173}" dt="2023-05-22T09:53:16.785" v="1306" actId="20577"/>
        <pc:sldMkLst>
          <pc:docMk/>
          <pc:sldMk cId="2338213887" sldId="262"/>
        </pc:sldMkLst>
        <pc:spChg chg="mod">
          <ac:chgData name="Ivan Ferré" userId="12ff2b6e46460ccc" providerId="LiveId" clId="{E1E5F074-D78C-442C-B179-7ACB3CA09173}" dt="2023-05-22T09:51:47.262" v="1040" actId="20577"/>
          <ac:spMkLst>
            <pc:docMk/>
            <pc:sldMk cId="2338213887" sldId="262"/>
            <ac:spMk id="2" creationId="{B417F84A-4E37-72D8-4603-5CD011260836}"/>
          </ac:spMkLst>
        </pc:spChg>
        <pc:spChg chg="mod">
          <ac:chgData name="Ivan Ferré" userId="12ff2b6e46460ccc" providerId="LiveId" clId="{E1E5F074-D78C-442C-B179-7ACB3CA09173}" dt="2023-05-22T09:53:16.785" v="1306" actId="20577"/>
          <ac:spMkLst>
            <pc:docMk/>
            <pc:sldMk cId="2338213887" sldId="262"/>
            <ac:spMk id="3" creationId="{A18F69DA-FE0B-6AA8-B63C-7CAF7C1CC25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9:39:2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0 24575,'-4'2'0,"-1"0"0,1 0 0,-1 0 0,1 1 0,0 0 0,0 0 0,0 0 0,0 0 0,1 0 0,-1 1 0,-4 5 0,-3 2 0,-43 44 0,24-25 0,-35 30 0,56-54 0,0-1 0,0 0 0,-18 8 0,21-11 0,0 0 0,0 0 0,1 1 0,-1 0 0,1 0 0,0 0 0,0 1 0,0 0 0,0 0 0,1 0 0,-1 0 0,1 1 0,0-1 0,-6 11 0,1 4-116,3-6-134,0 0 0,-1 0 0,-1-1 1,-13 18-1,7-16-6576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9:39:3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24575,'5'1'0,"1"1"0,-1 0 0,1 0 0,-1 0 0,0 1 0,0 0 0,0 0 0,0 0 0,0 0 0,6 7 0,1-1 0,20 18 0,55 55 0,-37-31 0,-34-33 0,0 0 0,-1 2 0,-1-1 0,0 2 0,12 27 0,-11-22 0,8 14-67,-13-26-149,-2 0-1,0 1 1,0 0 0,-2 0-1,8 24 1,-9-15-6610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9:39:4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24575,'1'14'0,"1"0"0,1 0 0,0 0 0,1-1 0,0 1 0,1-1 0,1 0 0,0 0 0,0-1 0,15 20 0,11 25 0,-13-24 0,35 46 0,-44-64 0,-1-4-1365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9:39:43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0 383 24575,'22'-20'0,"0"1"0,32-21 0,-27 21 0,33-31 0,-40 30 0,0 1 0,2 1 0,0 0 0,0 2 0,2 1 0,0 0 0,1 2 0,0 1 0,28-9 0,-33 14 0,-1-1 0,0-1 0,30-18 0,-31 18-1365,-2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9:39:5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0 24575,'-5'6'0,"0"-1"0,0 1 0,1 0 0,0 0 0,0 0 0,1 1 0,-1-1 0,2 1 0,-4 8 0,1 3 0,1 1 0,-2 20 0,4-20 0,-2 0 0,-8 29 0,9-42 0,0 0 0,0 0 0,-1 0 0,0 0 0,0-1 0,0 0 0,-6 5 0,-16 23 0,-1 14 0,-14 23 0,37-64 0,-1 0 0,1-1 0,-1 0 0,0 0 0,0 0 0,0 0 0,-1-1 0,-10 7 0,15-11 3,0 1-1,0 0 0,0-1 0,0 1 1,0-1-1,0 0 0,-1 1 1,1-1-1,0 0 0,0 0 0,0 0 1,0 0-1,-1 0 0,1 0 0,0 0 1,0 0-1,0 0 0,0 0 1,-1-1-1,1 1 0,0 0 0,0-1 1,0 1-1,0-1 0,0 1 1,0-1-1,0 0 0,0 1 0,0-1 1,0 0-1,0 0 0,0 0 1,1 0-1,-1 0 0,0 0 0,1 0 1,-1 0-1,1 0 0,-1 0 1,1 0-1,-1 0 0,1 0 0,-1 0 1,1 0-1,0-1 0,0 1 0,0-1 1,-3-9-296,2 0 1,-1 1-1,1-22 1,1 29-13,0-23-6521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9:39:5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24575,'9'0'0,"-1"1"0,0 0 0,0 0 0,0 1 0,-1 0 0,1 0 0,0 1 0,-1 0 0,1 0 0,-1 1 0,10 7 0,90 37 0,-24-12 0,-11-5 0,-48-22 0,-1 1 0,-1 1 0,31 19 0,-42-21-114,1-1 1,0 0-1,1-1 0,0-1 0,0 0 1,0 0-1,1-1 0,-1-1 0,1 0 1,0-1-1,20 1 0,-11-3-6712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9:39:5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24575,'-1'25'0,"1"0"0,1 0 0,2 0 0,0 0 0,2 0 0,0-1 0,2 1 0,16 37 0,-16-47 0,-1 1 0,0 0 0,-1 0 0,-1 0 0,0 1 0,-2-1 0,1 1 0,-2 0 0,-1 19 0,1-23 0,1 0 0,0 0 0,1-1 0,0 1 0,1 0 0,1-1 0,0 0 0,10 19 0,-7-17 0,-2 0 0,0 0 0,-1 0 0,0 1 0,-1 0 0,3 17 0,-6-7-1365,0-3-5461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9:39:5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1 328 24575,'46'0'0,"55"-8"0,-80 5 0,-1-1 0,-1-1 0,1 0 0,-1-2 0,23-10 0,70-27 0,-86 35 0,0 0 0,-1-1 0,-1-2 0,0 0 0,27-19 0,-11 0 0,81-47 0,-98 67-455,1 2 0,30-8 0,-36 12-6371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C18B-2658-15B8-F372-BA623A423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BCA1B-FBD3-54AD-4543-C1943E99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2BB1-66F8-C7B5-3CBE-B1259209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6E93-FB33-65EA-D3C4-9EB6B187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16D00-5E8D-FFFA-8CF6-96492C17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540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CB49-41D0-7EC0-893C-7BEBA08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8AAC-32EA-DEC8-58EB-9FDA5F902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D6F3-804A-0E89-A719-B47CEA48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31E4-EA8A-D767-BD4A-F44C975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44D6-F1A3-1344-F112-E56458D8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59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D4519-EEEA-4EED-EE87-CB5D9D3F8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089A3-06BE-CD1D-D5C6-DB75B77E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8AF9-50F3-E747-A6AD-569979A5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6422D-017F-2B2F-2756-223514EC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59E8-D0C7-40B4-EE1F-40818A2F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02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E20C-82E3-A58B-E90E-45E45D38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3C0C-F6FE-19D9-2952-BD630F29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1B76-25F2-C724-4425-DE88CE9A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567B-6E36-B0BF-DEBE-43E3A272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A861-2B9C-F153-9EEC-551BFF4A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972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4088-BFCF-E1A9-99A1-38852C4F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4497-1ED5-6C94-1495-0688F615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020D-BFAB-E94E-A5F6-5D60DFE2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D428-A5DB-6D5C-6C2E-D07C7CD5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EE9F-4388-CAD8-7F2F-C65ADA87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497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ED76-52C3-A2AE-3ABF-67908FC0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1785-EFA0-4154-8596-A0C99421C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7ABF9-B7C9-95F0-4318-6FAC9E80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77CAC-A80C-0040-9CDC-5C8EB849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F7C90-D583-0537-E376-30A1580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0366E-CF93-4874-9D2B-632542FA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35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0FEC-ABBF-A18C-E7ED-85C8B161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6D88F-C54B-D89B-0690-E9217F2C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2ECA-752F-7B00-5DE0-CFC1659B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E186C-58D4-549F-D9BE-21E3A7AB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8AE7B-742D-A47B-C627-A23DEABA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C13D2-46C5-D261-670A-A287CB88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54444-CC37-2080-DC59-6867FF21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70C1B-6C4A-FECF-68C2-411AA5B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758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24D6-13A3-67D2-0D9E-B323BCCD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6EEC6-51B4-9697-B6BB-63B8AAA1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7136C-BB76-8EAB-8A6B-920590F2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5BDEA-F64A-51C9-6F34-1EF74C0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428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E69F7-42D0-F3F2-C36F-D8B8461F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6BA0F-2518-7854-DC62-15730AAD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B95B1-4CE0-F79E-D373-65F244E9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948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7971-49CD-9F83-FDBF-295CB3A4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ABE5-A15E-5E70-2916-6CDBDD18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939B7-0BB3-8997-631F-685F68FF0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D65A-2D99-F1AE-A7EF-0817A953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BAB8E-3812-567E-B27E-7394A868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2B31C-E122-371B-F8F6-2074BBF6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18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F358-260C-88F3-B0D6-58F4D7DE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F51CC-FA6A-BF33-7774-26264D5FE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8971F-A467-D1B0-242B-04E4C5790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9659-9477-7098-19F7-87B02D9B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62CD-909E-FF6A-8A7F-BED2D1B1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52CA-FDE5-9AFD-DD10-90818755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11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799F5-8905-82C3-2D27-361AFC0A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EF635-DE26-CDCE-F378-4C0C08792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7934-D63C-3165-51C3-E2B9FC390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5E08-9CB7-487D-9229-80BC6D6D8AEC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1284-6854-218A-F951-856ED1120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6CB9-C081-84EE-299F-B8EF93093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343B-0A0E-4DCF-8559-4626C893D00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427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gif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FDC2-E50F-A205-9EF9-3C64DA965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Startup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6BD08-997F-7C74-53B3-9BC547760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We Came To Be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81070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BF96-66E4-2549-F819-B8D560F2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People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4162-0394-C967-7D30-67CF820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Different Profiles</a:t>
            </a:r>
          </a:p>
          <a:p>
            <a:r>
              <a:rPr lang="en-GB" dirty="0"/>
              <a:t>1 Boomer, 3 </a:t>
            </a:r>
            <a:r>
              <a:rPr lang="en-GB" dirty="0" err="1"/>
              <a:t>GenX</a:t>
            </a:r>
            <a:endParaRPr lang="en-GB" dirty="0"/>
          </a:p>
          <a:p>
            <a:r>
              <a:rPr lang="en-GB" dirty="0"/>
              <a:t>1 married, 1 </a:t>
            </a:r>
            <a:r>
              <a:rPr lang="en-GB" dirty="0" err="1"/>
              <a:t>Konkubinat</a:t>
            </a:r>
            <a:r>
              <a:rPr lang="en-GB" dirty="0"/>
              <a:t>, 2 Single</a:t>
            </a:r>
          </a:p>
          <a:p>
            <a:r>
              <a:rPr lang="en-GB" dirty="0"/>
              <a:t>1 football, 1 boardgames, 2 videogames</a:t>
            </a:r>
          </a:p>
          <a:p>
            <a:r>
              <a:rPr lang="en-GB" dirty="0"/>
              <a:t>3 with glasses, 1 not yet</a:t>
            </a:r>
            <a:endParaRPr lang="LID4096" dirty="0"/>
          </a:p>
        </p:txBody>
      </p:sp>
      <p:pic>
        <p:nvPicPr>
          <p:cNvPr id="5" name="Picture 4" descr="A picture containing text, map, atlas&#10;&#10;Description automatically generated">
            <a:extLst>
              <a:ext uri="{FF2B5EF4-FFF2-40B4-BE49-F238E27FC236}">
                <a16:creationId xmlns:a16="http://schemas.microsoft.com/office/drawing/2014/main" id="{9E76F036-B64C-D3A0-609B-6D833F836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85" y="1919598"/>
            <a:ext cx="5006423" cy="439230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3986AE-4A7A-D7F0-C7BF-41ECF154A382}"/>
              </a:ext>
            </a:extLst>
          </p:cNvPr>
          <p:cNvGrpSpPr/>
          <p:nvPr/>
        </p:nvGrpSpPr>
        <p:grpSpPr>
          <a:xfrm>
            <a:off x="8704534" y="3716875"/>
            <a:ext cx="161640" cy="198000"/>
            <a:chOff x="8704534" y="3716875"/>
            <a:chExt cx="1616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0CF367-A6F7-66D1-5300-EF4C40D728E9}"/>
                    </a:ext>
                  </a:extLst>
                </p14:cNvPr>
                <p14:cNvContentPartPr/>
                <p14:nvPr/>
              </p14:nvContentPartPr>
              <p14:xfrm>
                <a:off x="8704534" y="3727315"/>
                <a:ext cx="151560" cy="14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0CF367-A6F7-66D1-5300-EF4C40D728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5894" y="3718315"/>
                  <a:ext cx="169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C34FC1-3A8E-5B8E-FB9E-2B808355E441}"/>
                    </a:ext>
                  </a:extLst>
                </p14:cNvPr>
                <p14:cNvContentPartPr/>
                <p14:nvPr/>
              </p14:nvContentPartPr>
              <p14:xfrm>
                <a:off x="8706334" y="3716875"/>
                <a:ext cx="159840" cy="198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C34FC1-3A8E-5B8E-FB9E-2B808355E4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7694" y="3708235"/>
                  <a:ext cx="1774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0E0C72-2F59-2BB2-1BD1-C5CABB1050AF}"/>
              </a:ext>
            </a:extLst>
          </p:cNvPr>
          <p:cNvGrpSpPr/>
          <p:nvPr/>
        </p:nvGrpSpPr>
        <p:grpSpPr>
          <a:xfrm>
            <a:off x="8428414" y="4603195"/>
            <a:ext cx="209880" cy="149040"/>
            <a:chOff x="8428414" y="4603195"/>
            <a:chExt cx="20988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2B14F3-ED85-D1D7-80CB-195481BD2A3C}"/>
                    </a:ext>
                  </a:extLst>
                </p14:cNvPr>
                <p14:cNvContentPartPr/>
                <p14:nvPr/>
              </p14:nvContentPartPr>
              <p14:xfrm>
                <a:off x="8467654" y="4621915"/>
                <a:ext cx="66960" cy="13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2B14F3-ED85-D1D7-80CB-195481BD2A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59014" y="4612915"/>
                  <a:ext cx="84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6CA6EE-EDFD-E5E8-8038-580D20D62E2B}"/>
                    </a:ext>
                  </a:extLst>
                </p14:cNvPr>
                <p14:cNvContentPartPr/>
                <p14:nvPr/>
              </p14:nvContentPartPr>
              <p14:xfrm>
                <a:off x="8428414" y="4603195"/>
                <a:ext cx="209880" cy="13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6CA6EE-EDFD-E5E8-8038-580D20D62E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19414" y="4594555"/>
                  <a:ext cx="2275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D72FE4-569C-EEC0-0676-4868C0EE0BDA}"/>
              </a:ext>
            </a:extLst>
          </p:cNvPr>
          <p:cNvGrpSpPr/>
          <p:nvPr/>
        </p:nvGrpSpPr>
        <p:grpSpPr>
          <a:xfrm>
            <a:off x="9690574" y="2991475"/>
            <a:ext cx="407880" cy="296640"/>
            <a:chOff x="9690574" y="2991475"/>
            <a:chExt cx="40788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C26654-5ED4-1756-27CC-49546E38D595}"/>
                    </a:ext>
                  </a:extLst>
                </p14:cNvPr>
                <p14:cNvContentPartPr/>
                <p14:nvPr/>
              </p14:nvContentPartPr>
              <p14:xfrm>
                <a:off x="9748894" y="2991475"/>
                <a:ext cx="111240" cy="176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C26654-5ED4-1756-27CC-49546E38D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39894" y="2982475"/>
                  <a:ext cx="128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BAAFDD-2345-D21A-C211-F40F8DC275DC}"/>
                    </a:ext>
                  </a:extLst>
                </p14:cNvPr>
                <p14:cNvContentPartPr/>
                <p14:nvPr/>
              </p14:nvContentPartPr>
              <p14:xfrm>
                <a:off x="9690574" y="3051235"/>
                <a:ext cx="247320" cy="10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BAAFDD-2345-D21A-C211-F40F8DC275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81574" y="3042235"/>
                  <a:ext cx="264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E0C745-32F0-1008-EFB2-0A065F1CBB93}"/>
                    </a:ext>
                  </a:extLst>
                </p14:cNvPr>
                <p14:cNvContentPartPr/>
                <p14:nvPr/>
              </p14:nvContentPartPr>
              <p14:xfrm>
                <a:off x="9918814" y="3021355"/>
                <a:ext cx="60840" cy="266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E0C745-32F0-1008-EFB2-0A065F1CBB9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10174" y="3012715"/>
                  <a:ext cx="78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F5F6F8-3BC9-DDBB-5AD3-8B401C58B363}"/>
                    </a:ext>
                  </a:extLst>
                </p14:cNvPr>
                <p14:cNvContentPartPr/>
                <p14:nvPr/>
              </p14:nvContentPartPr>
              <p14:xfrm>
                <a:off x="9789934" y="3121795"/>
                <a:ext cx="308520" cy="118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F5F6F8-3BC9-DDBB-5AD3-8B401C58B3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1294" y="3113155"/>
                  <a:ext cx="326160" cy="13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018210-DEE3-0F25-36DC-FD57FF6C1C9C}"/>
              </a:ext>
            </a:extLst>
          </p:cNvPr>
          <p:cNvSpPr txBox="1"/>
          <p:nvPr/>
        </p:nvSpPr>
        <p:spPr>
          <a:xfrm>
            <a:off x="1043609" y="5148470"/>
            <a:ext cx="456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Could not coop with each other, had different Swiss experiences…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3633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F440-6910-FDBC-0F3D-5135ECB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a Common Purpose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F9BE-785C-5D32-7BC7-3531721D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for a Better Future</a:t>
            </a:r>
          </a:p>
          <a:p>
            <a:r>
              <a:rPr lang="en-GB" dirty="0"/>
              <a:t>Join the </a:t>
            </a:r>
            <a:r>
              <a:rPr lang="en-GB" dirty="0" err="1"/>
              <a:t>PowerCoders</a:t>
            </a:r>
            <a:r>
              <a:rPr lang="en-GB" dirty="0"/>
              <a:t> opportunity at the same time</a:t>
            </a:r>
          </a:p>
          <a:p>
            <a:endParaRPr lang="en-GB" dirty="0"/>
          </a:p>
          <a:p>
            <a:r>
              <a:rPr lang="en-GB" dirty="0"/>
              <a:t>Brought their unique and diverse experiences: (links)</a:t>
            </a:r>
          </a:p>
          <a:p>
            <a:pPr lvl="1"/>
            <a:r>
              <a:rPr lang="en-GB" dirty="0"/>
              <a:t>Denys – Team Spirit</a:t>
            </a:r>
          </a:p>
          <a:p>
            <a:pPr lvl="1"/>
            <a:r>
              <a:rPr lang="en-GB" dirty="0" err="1"/>
              <a:t>Oana</a:t>
            </a:r>
            <a:r>
              <a:rPr lang="en-GB" dirty="0"/>
              <a:t> – Speaking in Public</a:t>
            </a:r>
          </a:p>
          <a:p>
            <a:pPr lvl="1"/>
            <a:r>
              <a:rPr lang="en-GB" dirty="0"/>
              <a:t>Ivan – Experience in IT</a:t>
            </a:r>
          </a:p>
          <a:p>
            <a:pPr lvl="1"/>
            <a:r>
              <a:rPr lang="en-GB" dirty="0" err="1"/>
              <a:t>Anastasiia</a:t>
            </a:r>
            <a:r>
              <a:rPr lang="en-GB" dirty="0"/>
              <a:t> – Resilience</a:t>
            </a:r>
          </a:p>
          <a:p>
            <a:pPr lvl="1"/>
            <a:endParaRPr lang="en-GB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0033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6D-87B2-9A83-D7AC-243331BD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Structuring a Learning Path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4AA0-C9C7-5D79-F075-15F47FA6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to structure and display content with HTML</a:t>
            </a:r>
          </a:p>
          <a:p>
            <a:r>
              <a:rPr lang="en-GB" dirty="0"/>
              <a:t>Learn to add attractive format to the content with CSS</a:t>
            </a:r>
          </a:p>
          <a:p>
            <a:r>
              <a:rPr lang="en-GB" dirty="0"/>
              <a:t>Learn to add useful behaviour with JS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Thirst for learning and fostering the ability to overcome challenges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0118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70-58D3-BF67-22C6-12D64AAC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(We go through) Experimenting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78E4-363E-FCF2-9ABE-20C193FE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some </a:t>
            </a:r>
            <a:r>
              <a:rPr lang="en-GB" i="1" dirty="0"/>
              <a:t>samples</a:t>
            </a:r>
            <a:r>
              <a:rPr lang="en-GB" dirty="0"/>
              <a:t> of practical learning (websites, code…)</a:t>
            </a:r>
          </a:p>
          <a:p>
            <a:endParaRPr lang="en-GB" dirty="0"/>
          </a:p>
          <a:p>
            <a:r>
              <a:rPr lang="en-GB" dirty="0"/>
              <a:t>(Assume here there are graphics/images and links.)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8207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9AAF-E7BF-4906-C7D8-8F455CA6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(Now We Do) Amazing Projects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0C93-6AE2-51AF-78E4-EF661BFF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(for instance) the personal projects / any other cool thing we think we can do.</a:t>
            </a:r>
          </a:p>
          <a:p>
            <a:r>
              <a:rPr lang="en-GB" dirty="0"/>
              <a:t>(Assume here there are graphics/images and links.)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84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F84A-4E37-72D8-4603-5CD01126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Ready to Break New Boundaries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69DA-FE0B-6AA8-B63C-7CAF7C1C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the Techs we know,</a:t>
            </a:r>
          </a:p>
          <a:p>
            <a:r>
              <a:rPr lang="en-GB" dirty="0"/>
              <a:t>The Skills we have,</a:t>
            </a:r>
          </a:p>
          <a:p>
            <a:r>
              <a:rPr lang="en-GB" dirty="0"/>
              <a:t>The Fields we love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make better things happen.</a:t>
            </a:r>
          </a:p>
          <a:p>
            <a:r>
              <a:rPr lang="en-GB" dirty="0"/>
              <a:t>(And this is where the ‘presentation part’ ends and links to the company’s homepage, where the actual services would </a:t>
            </a:r>
            <a:r>
              <a:rPr lang="en-GB"/>
              <a:t>be presented.)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3821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Startup</vt:lpstr>
      <vt:lpstr>Four People</vt:lpstr>
      <vt:lpstr>With a Common Purpose</vt:lpstr>
      <vt:lpstr>Structuring a Learning Path</vt:lpstr>
      <vt:lpstr>(We go through) Experimenting</vt:lpstr>
      <vt:lpstr>(Now We Do) Amazing Projects</vt:lpstr>
      <vt:lpstr>Ready to Break New Boundaries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Startup</dc:title>
  <dc:creator>Ivan Ferré</dc:creator>
  <cp:lastModifiedBy>Ivan Ferré</cp:lastModifiedBy>
  <cp:revision>1</cp:revision>
  <dcterms:created xsi:type="dcterms:W3CDTF">2023-05-22T09:35:13Z</dcterms:created>
  <dcterms:modified xsi:type="dcterms:W3CDTF">2023-05-22T10:00:32Z</dcterms:modified>
</cp:coreProperties>
</file>