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0.xml.rels" ContentType="application/vnd.openxmlformats-package.relationships+xml"/>
  <Override PartName="/ppt/notesSlides/notesSlide10.xml" ContentType="application/vnd.openxmlformats-officedocument.presentationml.notes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36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28.png" ContentType="image/png"/>
  <Override PartName="/ppt/media/image5.png" ContentType="image/png"/>
  <Override PartName="/ppt/media/image27.png" ContentType="image/png"/>
  <Override PartName="/ppt/media/image4.png" ContentType="image/png"/>
  <Override PartName="/ppt/media/image26.png" ContentType="image/png"/>
  <Override PartName="/ppt/media/image3.png" ContentType="image/png"/>
  <Override PartName="/ppt/media/image16.png" ContentType="image/png"/>
  <Override PartName="/ppt/media/image25.png" ContentType="image/png"/>
  <Override PartName="/ppt/media/image2.png" ContentType="image/png"/>
  <Override PartName="/ppt/media/image15.png" ContentType="image/png"/>
  <Override PartName="/ppt/media/image24.png" ContentType="image/png"/>
  <Override PartName="/ppt/media/image1.png" ContentType="image/png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s-AR"/>
              <a:t>Pulse para editar el formato de las notas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s-AR" sz="1400"/>
              <a:t>&lt;encabezado&gt;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s-AR" sz="1400"/>
              <a:t>&lt;fecha/hora&gt;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s-AR" sz="1400"/>
              <a:t>&lt;pie de página&gt;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2111A111-F1C1-4191-A141-A10121814121}" type="slidenum">
              <a:rPr lang="es-AR" sz="1400"/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s-AR"/>
              <a:t>Es un patrón de diseño para disponer de un componente que actúe como puente de implementación entre los datos almacenados en los objetos de la lógica de negocio y los datos de persistencia.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AR"/>
              <a:t>Encapsula la lógica necesaria para copiar los valores de los datos desde las clases del dominio del problema (capa de negocio) hacia la persistencia (capa de datos) y viceversa.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AR"/>
              <a:t>Suele ofrecer métodos para añadir, actualizar, buscar y borrar elementos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375080"/>
            <a:ext cx="907164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375080"/>
            <a:ext cx="442656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375080"/>
            <a:ext cx="442656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989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6456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4375080"/>
            <a:ext cx="442656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989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1960" y="4375080"/>
            <a:ext cx="442656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375080"/>
            <a:ext cx="907092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375080"/>
            <a:ext cx="907164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1960" y="4375080"/>
            <a:ext cx="442656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4375080"/>
            <a:ext cx="442656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6456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375080"/>
            <a:ext cx="442656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375080"/>
            <a:ext cx="442656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375080"/>
            <a:ext cx="907092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s-AR"/>
              <a:t>Pulse para editar el formato del texto de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s-AR"/>
              <a:t>Pulse para editar los formatos del texto del 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AR"/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AR"/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AR"/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AR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AR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AR"/>
              <a:t>Séptimo nivel del esquema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s-AR" sz="1400"/>
              <a:t>&lt;fecha/hora&gt;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s-AR" sz="1400"/>
              <a:t>&lt;pie de página&gt;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C1F16161-9151-4131-A121-C171E141F171}" type="slidenum">
              <a:rPr lang="es-AR" sz="1400"/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s-AR"/>
              <a:t>Pulse para editar el formato del texto de título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s-AR"/>
              <a:t>Pulse para editar los formatos del texto del 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AR"/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AR"/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AR"/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AR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AR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AR"/>
              <a:t>Séptimo nivel del esquema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s-AR" sz="1400"/>
              <a:t>&lt;fecha/hora&gt;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s-AR" sz="1400"/>
              <a:t>&lt;pie de página&gt;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71D15171-9191-4191-B131-81211191A141}" type="slidenum">
              <a:rPr lang="es-AR" sz="1400"/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1720" y="466560"/>
            <a:ext cx="4143240" cy="2957760"/>
          </a:xfrm>
          <a:prstGeom prst="rect">
            <a:avLst/>
          </a:prstGeom>
        </p:spPr>
      </p:pic>
      <p:pic>
        <p:nvPicPr>
          <p:cNvPr descr="" id="8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48000" y="504000"/>
            <a:ext cx="3567240" cy="2880000"/>
          </a:xfrm>
          <a:prstGeom prst="rect">
            <a:avLst/>
          </a:prstGeom>
        </p:spPr>
      </p:pic>
      <p:sp>
        <p:nvSpPr>
          <p:cNvPr id="81" name="CustomShape 1"/>
          <p:cNvSpPr/>
          <p:nvPr/>
        </p:nvSpPr>
        <p:spPr>
          <a:xfrm>
            <a:off x="1728000" y="5400000"/>
            <a:ext cx="6192000" cy="1368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b="1" lang="es-AR" sz="2800"/>
              <a:t>Patrón MVC + Patrón DAO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464000" y="1944000"/>
            <a:ext cx="432000" cy="1585800"/>
          </a:xfrm>
          <a:prstGeom prst="downArrow">
            <a:avLst>
              <a:gd fmla="val 16200" name="adj1"/>
              <a:gd fmla="val 54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83" name="CustomShape 3"/>
          <p:cNvSpPr/>
          <p:nvPr/>
        </p:nvSpPr>
        <p:spPr>
          <a:xfrm>
            <a:off x="1728000" y="3816000"/>
            <a:ext cx="6192000" cy="1368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b="1" lang="es-AR" sz="2800"/>
              <a:t>Implementado con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0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000" y="216000"/>
            <a:ext cx="3456000" cy="7056000"/>
          </a:xfrm>
          <a:prstGeom prst="rect">
            <a:avLst/>
          </a:prstGeom>
        </p:spPr>
      </p:pic>
      <p:sp>
        <p:nvSpPr>
          <p:cNvPr id="109" name="CustomShape 1"/>
          <p:cNvSpPr/>
          <p:nvPr/>
        </p:nvSpPr>
        <p:spPr>
          <a:xfrm>
            <a:off x="3251160" y="1835280"/>
            <a:ext cx="2795040" cy="504000"/>
          </a:xfrm>
          <a:prstGeom prst="leftArrow">
            <a:avLst>
              <a:gd fmla="val 5400" name="adj1"/>
              <a:gd fmla="val 54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110" name="CustomShape 2"/>
          <p:cNvSpPr/>
          <p:nvPr/>
        </p:nvSpPr>
        <p:spPr>
          <a:xfrm>
            <a:off x="5688000" y="216000"/>
            <a:ext cx="2448000" cy="864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b="1" lang="es-AR" sz="2800"/>
              <a:t>Patrón DAO</a:t>
            </a:r>
            <a:endParaRPr/>
          </a:p>
        </p:txBody>
      </p:sp>
      <p:sp>
        <p:nvSpPr>
          <p:cNvPr id="111" name="CustomShape 3"/>
          <p:cNvSpPr/>
          <p:nvPr/>
        </p:nvSpPr>
        <p:spPr>
          <a:xfrm>
            <a:off x="5760000" y="2088000"/>
            <a:ext cx="2448000" cy="864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b="1" lang="es-AR" sz="2800"/>
              <a:t>Interfaces</a:t>
            </a:r>
            <a:endParaRPr/>
          </a:p>
        </p:txBody>
      </p:sp>
      <p:sp>
        <p:nvSpPr>
          <p:cNvPr id="112" name="CustomShape 4"/>
          <p:cNvSpPr/>
          <p:nvPr/>
        </p:nvSpPr>
        <p:spPr>
          <a:xfrm>
            <a:off x="3096000" y="2448000"/>
            <a:ext cx="2664000" cy="144000"/>
          </a:xfrm>
          <a:prstGeom prst="leftArrow">
            <a:avLst>
              <a:gd fmla="val 5400" name="adj1"/>
              <a:gd fmla="val 54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113" name="CustomShape 5"/>
          <p:cNvSpPr/>
          <p:nvPr/>
        </p:nvSpPr>
        <p:spPr>
          <a:xfrm>
            <a:off x="3015720" y="2808000"/>
            <a:ext cx="2664000" cy="144000"/>
          </a:xfrm>
          <a:prstGeom prst="leftArrow">
            <a:avLst>
              <a:gd fmla="val 5400" name="adj1"/>
              <a:gd fmla="val 54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114" name="CustomShape 6"/>
          <p:cNvSpPr/>
          <p:nvPr/>
        </p:nvSpPr>
        <p:spPr>
          <a:xfrm>
            <a:off x="5256000" y="3096000"/>
            <a:ext cx="3600000" cy="1368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b="1" lang="es-AR" sz="2800"/>
              <a:t>Implementaciones</a:t>
            </a:r>
            <a:endParaRPr/>
          </a:p>
          <a:p>
            <a:pPr algn="ctr"/>
            <a:r>
              <a:rPr b="1" lang="es-AR" sz="2800"/>
              <a:t>En </a:t>
            </a:r>
            <a:endParaRPr/>
          </a:p>
          <a:p>
            <a:pPr algn="ctr"/>
            <a:r>
              <a:rPr b="1" lang="es-AR" sz="2800"/>
              <a:t>Hibernate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1644120"/>
            <a:ext cx="5104080" cy="1667880"/>
          </a:xfrm>
          <a:prstGeom prst="rect">
            <a:avLst/>
          </a:prstGeom>
        </p:spPr>
      </p:pic>
      <p:pic>
        <p:nvPicPr>
          <p:cNvPr descr="" id="11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73600" y="3338280"/>
            <a:ext cx="6818400" cy="4005720"/>
          </a:xfrm>
          <a:prstGeom prst="rect">
            <a:avLst/>
          </a:prstGeom>
        </p:spPr>
      </p:pic>
      <p:sp>
        <p:nvSpPr>
          <p:cNvPr id="117" name="CustomShape 1"/>
          <p:cNvSpPr/>
          <p:nvPr/>
        </p:nvSpPr>
        <p:spPr>
          <a:xfrm>
            <a:off x="864000" y="3312000"/>
            <a:ext cx="2109600" cy="1584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118" name="CustomShape 2"/>
          <p:cNvSpPr/>
          <p:nvPr/>
        </p:nvSpPr>
        <p:spPr>
          <a:xfrm>
            <a:off x="1872000" y="360000"/>
            <a:ext cx="7056000" cy="936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s-AR"/>
              <a:t>Paquete poo.cursosccm.dao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872000" y="360000"/>
            <a:ext cx="7056000" cy="936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s-AR"/>
              <a:t>Paquete poo.cursosccm.dao</a:t>
            </a:r>
            <a:endParaRPr/>
          </a:p>
        </p:txBody>
      </p:sp>
      <p:pic>
        <p:nvPicPr>
          <p:cNvPr descr="" id="12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07000" y="1840320"/>
            <a:ext cx="8075520" cy="5287680"/>
          </a:xfrm>
          <a:prstGeom prst="rect">
            <a:avLst/>
          </a:prstGeom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872000" y="360000"/>
            <a:ext cx="7056000" cy="936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s-AR"/>
              <a:t>Paquete poo.cursosccm.dao</a:t>
            </a:r>
            <a:endParaRPr/>
          </a:p>
        </p:txBody>
      </p:sp>
      <p:pic>
        <p:nvPicPr>
          <p:cNvPr descr="" id="12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7240" y="1829520"/>
            <a:ext cx="9294840" cy="4552560"/>
          </a:xfrm>
          <a:prstGeom prst="rect">
            <a:avLst/>
          </a:prstGeom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40480" y="3591720"/>
            <a:ext cx="6151680" cy="3789000"/>
          </a:xfrm>
          <a:prstGeom prst="rect">
            <a:avLst/>
          </a:prstGeom>
        </p:spPr>
      </p:pic>
      <p:sp>
        <p:nvSpPr>
          <p:cNvPr id="124" name="CustomShape 1"/>
          <p:cNvSpPr/>
          <p:nvPr/>
        </p:nvSpPr>
        <p:spPr>
          <a:xfrm>
            <a:off x="1912320" y="2887560"/>
            <a:ext cx="6264000" cy="648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s-AR"/>
              <a:t>Secuencia buscar Participante</a:t>
            </a:r>
            <a:endParaRPr/>
          </a:p>
        </p:txBody>
      </p:sp>
      <p:pic>
        <p:nvPicPr>
          <p:cNvPr descr="" id="12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08640" y="999360"/>
            <a:ext cx="6399360" cy="1592640"/>
          </a:xfrm>
          <a:prstGeom prst="rect">
            <a:avLst/>
          </a:prstGeom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52120" y="1224000"/>
            <a:ext cx="5627880" cy="1894320"/>
          </a:xfrm>
          <a:prstGeom prst="rect">
            <a:avLst/>
          </a:prstGeom>
        </p:spPr>
      </p:pic>
      <p:pic>
        <p:nvPicPr>
          <p:cNvPr descr="" id="12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64560" y="144000"/>
            <a:ext cx="5599440" cy="847800"/>
          </a:xfrm>
          <a:prstGeom prst="rect">
            <a:avLst/>
          </a:prstGeom>
        </p:spPr>
      </p:pic>
      <p:sp>
        <p:nvSpPr>
          <p:cNvPr id="128" name="CustomShape 1"/>
          <p:cNvSpPr/>
          <p:nvPr/>
        </p:nvSpPr>
        <p:spPr>
          <a:xfrm>
            <a:off x="4536000" y="936000"/>
            <a:ext cx="576000" cy="376200"/>
          </a:xfrm>
          <a:prstGeom prst="downArrow">
            <a:avLst>
              <a:gd fmla="val 16200" name="adj1"/>
              <a:gd fmla="val 54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pic>
        <p:nvPicPr>
          <p:cNvPr descr="" id="12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4896000" y="3260520"/>
            <a:ext cx="4675680" cy="555480"/>
          </a:xfrm>
          <a:prstGeom prst="rect">
            <a:avLst/>
          </a:prstGeom>
        </p:spPr>
      </p:pic>
      <p:sp>
        <p:nvSpPr>
          <p:cNvPr id="130" name="CustomShape 2"/>
          <p:cNvSpPr/>
          <p:nvPr/>
        </p:nvSpPr>
        <p:spPr>
          <a:xfrm>
            <a:off x="7565400" y="1414080"/>
            <a:ext cx="1897920" cy="11217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pic>
        <p:nvPicPr>
          <p:cNvPr descr="" id="131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72000" y="3960000"/>
            <a:ext cx="6818400" cy="3528000"/>
          </a:xfrm>
          <a:prstGeom prst="rect">
            <a:avLst/>
          </a:prstGeom>
        </p:spPr>
      </p:pic>
      <p:sp>
        <p:nvSpPr>
          <p:cNvPr id="132" name="CustomShape 3"/>
          <p:cNvSpPr/>
          <p:nvPr/>
        </p:nvSpPr>
        <p:spPr>
          <a:xfrm>
            <a:off x="6674400" y="3816000"/>
            <a:ext cx="1533600" cy="1656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3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2646360"/>
            <a:ext cx="10079640" cy="953640"/>
          </a:xfrm>
          <a:prstGeom prst="rect">
            <a:avLst/>
          </a:prstGeom>
        </p:spPr>
      </p:pic>
      <p:pic>
        <p:nvPicPr>
          <p:cNvPr descr="" id="1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88000" y="3704760"/>
            <a:ext cx="9288000" cy="3711240"/>
          </a:xfrm>
          <a:prstGeom prst="rect">
            <a:avLst/>
          </a:prstGeom>
        </p:spPr>
      </p:pic>
      <p:sp>
        <p:nvSpPr>
          <p:cNvPr id="135" name="CustomShape 1"/>
          <p:cNvSpPr/>
          <p:nvPr/>
        </p:nvSpPr>
        <p:spPr>
          <a:xfrm>
            <a:off x="1872000" y="2088000"/>
            <a:ext cx="6264000" cy="504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s-AR"/>
              <a:t>Secuencia habilitar Inscripción</a:t>
            </a:r>
            <a:endParaRPr/>
          </a:p>
        </p:txBody>
      </p:sp>
      <p:pic>
        <p:nvPicPr>
          <p:cNvPr descr="" id="13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637920" y="504000"/>
            <a:ext cx="8866080" cy="1225080"/>
          </a:xfrm>
          <a:prstGeom prst="rect">
            <a:avLst/>
          </a:prstGeom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3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78960" y="948240"/>
            <a:ext cx="8609040" cy="1931760"/>
          </a:xfrm>
          <a:prstGeom prst="rect">
            <a:avLst/>
          </a:prstGeom>
        </p:spPr>
      </p:pic>
      <p:pic>
        <p:nvPicPr>
          <p:cNvPr descr="" id="13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48000" y="3361320"/>
            <a:ext cx="8712000" cy="3694680"/>
          </a:xfrm>
          <a:prstGeom prst="rect">
            <a:avLst/>
          </a:prstGeom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3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0280" y="432000"/>
            <a:ext cx="7875720" cy="1872000"/>
          </a:xfrm>
          <a:prstGeom prst="rect">
            <a:avLst/>
          </a:prstGeom>
        </p:spPr>
      </p:pic>
      <p:pic>
        <p:nvPicPr>
          <p:cNvPr descr="" id="14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608000" y="3038400"/>
            <a:ext cx="5285160" cy="489600"/>
          </a:xfrm>
          <a:prstGeom prst="rect">
            <a:avLst/>
          </a:prstGeom>
        </p:spPr>
      </p:pic>
      <p:pic>
        <p:nvPicPr>
          <p:cNvPr descr="" id="14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432000" y="4032000"/>
            <a:ext cx="6532920" cy="2912400"/>
          </a:xfrm>
          <a:prstGeom prst="rect">
            <a:avLst/>
          </a:prstGeom>
        </p:spPr>
      </p:pic>
      <p:sp>
        <p:nvSpPr>
          <p:cNvPr id="142" name="CustomShape 1"/>
          <p:cNvSpPr/>
          <p:nvPr/>
        </p:nvSpPr>
        <p:spPr>
          <a:xfrm>
            <a:off x="8075160" y="3050640"/>
            <a:ext cx="1815480" cy="14403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143" name="CustomShape 2"/>
          <p:cNvSpPr/>
          <p:nvPr/>
        </p:nvSpPr>
        <p:spPr>
          <a:xfrm>
            <a:off x="8723160" y="5687280"/>
            <a:ext cx="1815480" cy="21733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4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960000"/>
            <a:ext cx="9359640" cy="953640"/>
          </a:xfrm>
          <a:prstGeom prst="rect">
            <a:avLst/>
          </a:prstGeom>
        </p:spPr>
      </p:pic>
      <p:sp>
        <p:nvSpPr>
          <p:cNvPr id="145" name="CustomShape 1"/>
          <p:cNvSpPr/>
          <p:nvPr/>
        </p:nvSpPr>
        <p:spPr>
          <a:xfrm>
            <a:off x="1800000" y="2952000"/>
            <a:ext cx="6264000" cy="432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s-AR"/>
              <a:t>Secuencia confirmar inscripción</a:t>
            </a:r>
            <a:endParaRPr/>
          </a:p>
        </p:txBody>
      </p:sp>
      <p:pic>
        <p:nvPicPr>
          <p:cNvPr descr="" id="14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360" y="5040000"/>
            <a:ext cx="9575640" cy="2400840"/>
          </a:xfrm>
          <a:prstGeom prst="rect">
            <a:avLst/>
          </a:prstGeom>
        </p:spPr>
      </p:pic>
      <p:pic>
        <p:nvPicPr>
          <p:cNvPr descr="" id="14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628200" y="504000"/>
            <a:ext cx="8875800" cy="192240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8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000" y="216000"/>
            <a:ext cx="3456000" cy="7056000"/>
          </a:xfrm>
          <a:prstGeom prst="rect">
            <a:avLst/>
          </a:prstGeom>
        </p:spPr>
      </p:pic>
      <p:sp>
        <p:nvSpPr>
          <p:cNvPr id="85" name="CustomShape 1"/>
          <p:cNvSpPr/>
          <p:nvPr/>
        </p:nvSpPr>
        <p:spPr>
          <a:xfrm>
            <a:off x="5688000" y="216000"/>
            <a:ext cx="2448000" cy="864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b="1" lang="es-AR" sz="2800"/>
              <a:t>Patrón MVC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3257640" y="6208560"/>
            <a:ext cx="3308040" cy="600840"/>
          </a:xfrm>
          <a:prstGeom prst="leftArrow">
            <a:avLst>
              <a:gd fmla="val 5400" name="adj1"/>
              <a:gd fmla="val 54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87" name="CustomShape 3"/>
          <p:cNvSpPr/>
          <p:nvPr/>
        </p:nvSpPr>
        <p:spPr>
          <a:xfrm>
            <a:off x="5760000" y="3672000"/>
            <a:ext cx="2448000" cy="864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b="1" lang="es-AR" sz="2800"/>
              <a:t>Modelo</a:t>
            </a:r>
            <a:endParaRPr/>
          </a:p>
        </p:txBody>
      </p:sp>
      <p:sp>
        <p:nvSpPr>
          <p:cNvPr id="88" name="CustomShape 4"/>
          <p:cNvSpPr/>
          <p:nvPr/>
        </p:nvSpPr>
        <p:spPr>
          <a:xfrm>
            <a:off x="3240000" y="3816000"/>
            <a:ext cx="2520000" cy="504000"/>
          </a:xfrm>
          <a:prstGeom prst="leftArrow">
            <a:avLst>
              <a:gd fmla="val 5400" name="adj1"/>
              <a:gd fmla="val 54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89" name="CustomShape 5"/>
          <p:cNvSpPr/>
          <p:nvPr/>
        </p:nvSpPr>
        <p:spPr>
          <a:xfrm>
            <a:off x="4032000" y="5696640"/>
            <a:ext cx="1440000" cy="360000"/>
          </a:xfrm>
          <a:prstGeom prst="rect">
            <a:avLst/>
          </a:prstGeom>
        </p:spPr>
        <p:txBody>
          <a:bodyPr anchor="ctr" bIns="45000" lIns="90000" rIns="90000" tIns="45000" wrap="none"/>
          <a:p>
            <a:pPr algn="ctr"/>
            <a:r>
              <a:rPr b="1" lang="es-AR"/>
              <a:t>mapeo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4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64000" y="288000"/>
            <a:ext cx="7951680" cy="4769280"/>
          </a:xfrm>
          <a:prstGeom prst="rect">
            <a:avLst/>
          </a:prstGeom>
        </p:spPr>
      </p:pic>
      <p:pic>
        <p:nvPicPr>
          <p:cNvPr descr="" id="14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874800" y="5541480"/>
            <a:ext cx="8485200" cy="1658520"/>
          </a:xfrm>
          <a:prstGeom prst="rect">
            <a:avLst/>
          </a:prstGeom>
        </p:spPr>
      </p:pic>
      <p:sp>
        <p:nvSpPr>
          <p:cNvPr id="150" name="CustomShape 1"/>
          <p:cNvSpPr/>
          <p:nvPr/>
        </p:nvSpPr>
        <p:spPr>
          <a:xfrm>
            <a:off x="8280000" y="4896000"/>
            <a:ext cx="216000" cy="720000"/>
          </a:xfrm>
          <a:prstGeom prst="downArrow">
            <a:avLst>
              <a:gd fmla="val 16200" name="adj1"/>
              <a:gd fmla="val 54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5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435600"/>
            <a:ext cx="10079640" cy="5180400"/>
          </a:xfrm>
          <a:prstGeom prst="rect">
            <a:avLst/>
          </a:prstGeom>
        </p:spPr>
      </p:pic>
      <p:sp>
        <p:nvSpPr>
          <p:cNvPr id="152" name="CustomShape 1"/>
          <p:cNvSpPr/>
          <p:nvPr/>
        </p:nvSpPr>
        <p:spPr>
          <a:xfrm>
            <a:off x="2664000" y="6192000"/>
            <a:ext cx="5256000" cy="792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s-AR"/>
              <a:t>Fin Caso de Uso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9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000" y="216000"/>
            <a:ext cx="3456000" cy="7056000"/>
          </a:xfrm>
          <a:prstGeom prst="rect">
            <a:avLst/>
          </a:prstGeom>
        </p:spPr>
      </p:pic>
      <p:sp>
        <p:nvSpPr>
          <p:cNvPr id="91" name="CustomShape 1"/>
          <p:cNvSpPr/>
          <p:nvPr/>
        </p:nvSpPr>
        <p:spPr>
          <a:xfrm>
            <a:off x="5688000" y="216000"/>
            <a:ext cx="2448000" cy="864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b="1" lang="es-AR" sz="2800"/>
              <a:t>Patrón MVC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5904000" y="4680000"/>
            <a:ext cx="2448000" cy="864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b="1" lang="es-AR" sz="2800"/>
              <a:t>Vista</a:t>
            </a:r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3384000" y="4824000"/>
            <a:ext cx="2520000" cy="504000"/>
          </a:xfrm>
          <a:prstGeom prst="leftArrow">
            <a:avLst>
              <a:gd fmla="val 5400" name="adj1"/>
              <a:gd fmla="val 54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9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8000" y="1413360"/>
            <a:ext cx="7989840" cy="4778640"/>
          </a:xfrm>
          <a:prstGeom prst="rect">
            <a:avLst/>
          </a:prstGeom>
        </p:spPr>
      </p:pic>
      <p:sp>
        <p:nvSpPr>
          <p:cNvPr id="95" name="CustomShape 1"/>
          <p:cNvSpPr/>
          <p:nvPr/>
        </p:nvSpPr>
        <p:spPr>
          <a:xfrm>
            <a:off x="936000" y="288000"/>
            <a:ext cx="8064000" cy="432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s-AR"/>
              <a:t>Paquete poo.cursosccm.ui (vista)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36000" y="288000"/>
            <a:ext cx="8064000" cy="432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s-AR"/>
              <a:t>Paquete poo.cursosccm.ui (vista)</a:t>
            </a:r>
            <a:endParaRPr/>
          </a:p>
        </p:txBody>
      </p:sp>
      <p:pic>
        <p:nvPicPr>
          <p:cNvPr descr="" id="9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8000" y="1059120"/>
            <a:ext cx="7920000" cy="542088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936000" y="288000"/>
            <a:ext cx="8064000" cy="432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s-AR"/>
              <a:t>Paquete poo.cursosccm.ui (vista)</a:t>
            </a:r>
            <a:endParaRPr/>
          </a:p>
        </p:txBody>
      </p:sp>
      <p:pic>
        <p:nvPicPr>
          <p:cNvPr descr="" id="9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80000" y="1728000"/>
            <a:ext cx="7875720" cy="424152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936000" y="288000"/>
            <a:ext cx="8064000" cy="432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s-AR"/>
              <a:t>Paquete poo.cursosccm.ui (vista)</a:t>
            </a:r>
            <a:endParaRPr/>
          </a:p>
        </p:txBody>
      </p:sp>
      <p:pic>
        <p:nvPicPr>
          <p:cNvPr descr="" id="10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1080" y="1303560"/>
            <a:ext cx="8847000" cy="517644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0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000" y="216000"/>
            <a:ext cx="3456000" cy="7056000"/>
          </a:xfrm>
          <a:prstGeom prst="rect">
            <a:avLst/>
          </a:prstGeom>
        </p:spPr>
      </p:pic>
      <p:sp>
        <p:nvSpPr>
          <p:cNvPr id="103" name="CustomShape 1"/>
          <p:cNvSpPr/>
          <p:nvPr/>
        </p:nvSpPr>
        <p:spPr>
          <a:xfrm>
            <a:off x="5688000" y="216000"/>
            <a:ext cx="2448000" cy="864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b="1" lang="es-AR" sz="2800"/>
              <a:t>Patrón MVC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3399840" y="732600"/>
            <a:ext cx="2795040" cy="504000"/>
          </a:xfrm>
          <a:prstGeom prst="leftArrow">
            <a:avLst>
              <a:gd fmla="val 5400" name="adj1"/>
              <a:gd fmla="val 54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105" name="CustomShape 3"/>
          <p:cNvSpPr/>
          <p:nvPr/>
        </p:nvSpPr>
        <p:spPr>
          <a:xfrm>
            <a:off x="5760000" y="1440000"/>
            <a:ext cx="2448000" cy="864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b="1" lang="es-AR" sz="2800"/>
              <a:t>Controlador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080000" y="216000"/>
            <a:ext cx="7416000" cy="864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s-AR"/>
              <a:t>Paquete poo.cursosccm.controller</a:t>
            </a:r>
            <a:endParaRPr/>
          </a:p>
        </p:txBody>
      </p:sp>
      <p:pic>
        <p:nvPicPr>
          <p:cNvPr descr="" id="10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73400" y="1671120"/>
            <a:ext cx="7542360" cy="432612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