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66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endParaRPr lang="es-ES" sz="6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By</a:t>
            </a:r>
            <a:r>
              <a:rPr lang="es-AR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T</a:t>
            </a:r>
            <a:r>
              <a:rPr lang="es-AR" sz="24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AVROS</a:t>
            </a:r>
            <a:endParaRPr lang="es-ES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61410" y="5967567"/>
            <a:ext cx="54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XX 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congreso bianual de la Sociedad Internacional para Seguridad en el </a:t>
            </a:r>
            <a:r>
              <a:rPr lang="es-AR" dirty="0" err="1">
                <a:latin typeface="Levenim MT" panose="02010502060101010101" pitchFamily="2" charset="-79"/>
                <a:cs typeface="Levenim MT" panose="02010502060101010101" pitchFamily="2" charset="-79"/>
              </a:rPr>
              <a:t>Ski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 (ISSS</a:t>
            </a:r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).</a:t>
            </a:r>
            <a:endParaRPr lang="es-E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7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¿Quiénes somos?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39962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Gonzalo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45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62116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Joaquín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4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/>
          <p:cNvSpPr/>
          <p:nvPr/>
        </p:nvSpPr>
        <p:spPr>
          <a:xfrm>
            <a:off x="559162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Ignacio</a:t>
            </a:r>
            <a:endParaRPr lang="es-E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756209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Lucas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7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53255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Iván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4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Tavros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3119929" y="2048636"/>
            <a:ext cx="3589966" cy="402590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Productos de nicho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Profesionales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Necesidades criticas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Dinámicos 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2385612"/>
            <a:ext cx="325641" cy="3299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3265412"/>
            <a:ext cx="325641" cy="3299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4145212"/>
            <a:ext cx="325641" cy="32992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91" y="5009306"/>
            <a:ext cx="325641" cy="329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2385612"/>
            <a:ext cx="325641" cy="32992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3265412"/>
            <a:ext cx="325641" cy="3299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4145212"/>
            <a:ext cx="325641" cy="32992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6" y="5009306"/>
            <a:ext cx="325641" cy="32992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2385612"/>
            <a:ext cx="325641" cy="3299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3265412"/>
            <a:ext cx="325641" cy="329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4145212"/>
            <a:ext cx="325641" cy="3299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80" y="5009306"/>
            <a:ext cx="325641" cy="32992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2385612"/>
            <a:ext cx="325641" cy="32992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3265412"/>
            <a:ext cx="325641" cy="32992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4145212"/>
            <a:ext cx="325641" cy="3299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3" y="5009306"/>
            <a:ext cx="325641" cy="32992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2385612"/>
            <a:ext cx="325641" cy="32992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3265412"/>
            <a:ext cx="325641" cy="3299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4145212"/>
            <a:ext cx="325641" cy="32992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65" y="5009306"/>
            <a:ext cx="325641" cy="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20 segundos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</a:t>
            </a:r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monitoreo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Tiempo de respuesta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concientización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3" y="2138784"/>
            <a:ext cx="2880000" cy="28800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1" y="21387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el centro de esquí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Reducir tiempo de respuesta frente a accidentes</a:t>
            </a:r>
          </a:p>
          <a:p>
            <a:r>
              <a:rPr lang="es-AR" sz="2800" dirty="0" smtClean="0"/>
              <a:t>Posición de los esquiadores en tiempo real</a:t>
            </a:r>
          </a:p>
          <a:p>
            <a:r>
              <a:rPr lang="es-AR" sz="2800" dirty="0" smtClean="0"/>
              <a:t>Reducir accidentes y victimas fatales</a:t>
            </a:r>
          </a:p>
        </p:txBody>
      </p:sp>
    </p:spTree>
    <p:extLst>
      <p:ext uri="{BB962C8B-B14F-4D97-AF65-F5344CB8AC3E}">
        <p14:creationId xmlns:p14="http://schemas.microsoft.com/office/powerpoint/2010/main" val="927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Mayor seguridad</a:t>
            </a:r>
          </a:p>
          <a:p>
            <a:r>
              <a:rPr lang="es-AR" sz="2800" dirty="0" smtClean="0"/>
              <a:t>Mejor experiencia</a:t>
            </a:r>
          </a:p>
          <a:p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esquiadores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</a:t>
            </a:r>
            <a:r>
              <a:rPr lang="es-AR" dirty="0" err="1" smtClean="0"/>
              <a:t>gonza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47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301</TotalTime>
  <Words>85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Levenim MT</vt:lpstr>
      <vt:lpstr>Parallax</vt:lpstr>
      <vt:lpstr>White Powder</vt:lpstr>
      <vt:lpstr>¿Quiénes somos?</vt:lpstr>
      <vt:lpstr>Tavros</vt:lpstr>
      <vt:lpstr>Problemática actual</vt:lpstr>
      <vt:lpstr>Problemática actual</vt:lpstr>
      <vt:lpstr>Problemática actual</vt:lpstr>
      <vt:lpstr>White Powder Beneficios para el centro de esquí</vt:lpstr>
      <vt:lpstr>White Powder Beneficios para esquiadores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Joaquin Ibar</cp:lastModifiedBy>
  <cp:revision>21</cp:revision>
  <dcterms:created xsi:type="dcterms:W3CDTF">2014-08-23T18:26:09Z</dcterms:created>
  <dcterms:modified xsi:type="dcterms:W3CDTF">2014-08-25T13:02:00Z</dcterms:modified>
</cp:coreProperties>
</file>