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518B7-19AB-4277-AD45-32963E82B3D7}" type="doc">
      <dgm:prSet loTypeId="urn:microsoft.com/office/officeart/2009/3/layout/IncreasingArrowsProcess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s-AR"/>
        </a:p>
      </dgm:t>
    </dgm:pt>
    <dgm:pt modelId="{ED8E033D-FAD7-4ADF-BB1B-BF171E099188}">
      <dgm:prSet phldrT="[Texto]"/>
      <dgm:spPr/>
      <dgm:t>
        <a:bodyPr/>
        <a:lstStyle/>
        <a:p>
          <a:r>
            <a:rPr lang="es-AR" dirty="0" smtClean="0"/>
            <a:t>MVP</a:t>
          </a:r>
          <a:endParaRPr lang="es-AR" dirty="0"/>
        </a:p>
      </dgm:t>
    </dgm:pt>
    <dgm:pt modelId="{0F3E049A-0702-43AC-AF17-FD430538CE3E}" type="parTrans" cxnId="{BA3BE170-42E2-40D8-9545-6EA739B815CD}">
      <dgm:prSet/>
      <dgm:spPr/>
      <dgm:t>
        <a:bodyPr/>
        <a:lstStyle/>
        <a:p>
          <a:endParaRPr lang="es-AR"/>
        </a:p>
      </dgm:t>
    </dgm:pt>
    <dgm:pt modelId="{E4A17106-0F3B-42AE-A468-68210D3543E5}" type="sibTrans" cxnId="{BA3BE170-42E2-40D8-9545-6EA739B815CD}">
      <dgm:prSet/>
      <dgm:spPr/>
      <dgm:t>
        <a:bodyPr/>
        <a:lstStyle/>
        <a:p>
          <a:endParaRPr lang="es-AR"/>
        </a:p>
      </dgm:t>
    </dgm:pt>
    <dgm:pt modelId="{EBE0EFAC-CD1A-41B1-AEFB-73D2677F03C0}">
      <dgm:prSet phldrT="[Texto]"/>
      <dgm:spPr/>
      <dgm:t>
        <a:bodyPr/>
        <a:lstStyle/>
        <a:p>
          <a:r>
            <a:rPr lang="es-AR" dirty="0" smtClean="0"/>
            <a:t>WEB</a:t>
          </a:r>
          <a:endParaRPr lang="es-AR" dirty="0"/>
        </a:p>
      </dgm:t>
    </dgm:pt>
    <dgm:pt modelId="{98F5ECEE-7060-4C68-9F18-A72C04688AFF}" type="parTrans" cxnId="{78BA4BA1-25F0-4E57-90D3-F7CC44D7CCAF}">
      <dgm:prSet/>
      <dgm:spPr/>
      <dgm:t>
        <a:bodyPr/>
        <a:lstStyle/>
        <a:p>
          <a:endParaRPr lang="es-AR"/>
        </a:p>
      </dgm:t>
    </dgm:pt>
    <dgm:pt modelId="{B4C1BE10-3242-4AB8-9AED-CA51245257DE}" type="sibTrans" cxnId="{78BA4BA1-25F0-4E57-90D3-F7CC44D7CCAF}">
      <dgm:prSet/>
      <dgm:spPr/>
      <dgm:t>
        <a:bodyPr/>
        <a:lstStyle/>
        <a:p>
          <a:endParaRPr lang="es-AR"/>
        </a:p>
      </dgm:t>
    </dgm:pt>
    <dgm:pt modelId="{072A4D55-9FB6-4149-AD9B-1B1989615720}">
      <dgm:prSet phldrT="[Texto]"/>
      <dgm:spPr/>
      <dgm:t>
        <a:bodyPr/>
        <a:lstStyle/>
        <a:p>
          <a:r>
            <a:rPr lang="es-AR" dirty="0" smtClean="0"/>
            <a:t>RELEASE V1.0</a:t>
          </a:r>
          <a:endParaRPr lang="es-AR" dirty="0"/>
        </a:p>
      </dgm:t>
    </dgm:pt>
    <dgm:pt modelId="{952AF830-755A-4C1B-8D30-6F90D9A7DFD7}" type="parTrans" cxnId="{F9DC2608-A8C5-45F9-9B4A-B0EAE4974F9D}">
      <dgm:prSet/>
      <dgm:spPr/>
      <dgm:t>
        <a:bodyPr/>
        <a:lstStyle/>
        <a:p>
          <a:endParaRPr lang="es-AR"/>
        </a:p>
      </dgm:t>
    </dgm:pt>
    <dgm:pt modelId="{79470F4E-774B-4858-945A-FCE64896D55C}" type="sibTrans" cxnId="{F9DC2608-A8C5-45F9-9B4A-B0EAE4974F9D}">
      <dgm:prSet/>
      <dgm:spPr/>
      <dgm:t>
        <a:bodyPr/>
        <a:lstStyle/>
        <a:p>
          <a:endParaRPr lang="es-AR"/>
        </a:p>
      </dgm:t>
    </dgm:pt>
    <dgm:pt modelId="{49E6CC2F-898C-4101-8869-B7D0DF884934}">
      <dgm:prSet phldrT="[Texto]"/>
      <dgm:spPr/>
      <dgm:t>
        <a:bodyPr/>
        <a:lstStyle/>
        <a:p>
          <a:r>
            <a:rPr lang="es-AR" dirty="0" smtClean="0"/>
            <a:t>Estadísticas</a:t>
          </a:r>
          <a:endParaRPr lang="es-AR" dirty="0"/>
        </a:p>
      </dgm:t>
    </dgm:pt>
    <dgm:pt modelId="{93611E29-6576-480C-9D7D-0B254817D258}" type="parTrans" cxnId="{B9CC61E5-CA54-4D47-8C16-6D83E66CA400}">
      <dgm:prSet/>
      <dgm:spPr/>
      <dgm:t>
        <a:bodyPr/>
        <a:lstStyle/>
        <a:p>
          <a:endParaRPr lang="es-AR"/>
        </a:p>
      </dgm:t>
    </dgm:pt>
    <dgm:pt modelId="{782E5954-872A-42DD-BCE2-60D4E12CB6A4}" type="sibTrans" cxnId="{B9CC61E5-CA54-4D47-8C16-6D83E66CA400}">
      <dgm:prSet/>
      <dgm:spPr/>
      <dgm:t>
        <a:bodyPr/>
        <a:lstStyle/>
        <a:p>
          <a:endParaRPr lang="es-AR"/>
        </a:p>
      </dgm:t>
    </dgm:pt>
    <dgm:pt modelId="{15FAD189-359A-435B-AE96-FCCAA4CE6629}">
      <dgm:prSet phldrT="[Texto]"/>
      <dgm:spPr/>
      <dgm:t>
        <a:bodyPr/>
        <a:lstStyle/>
        <a:p>
          <a:r>
            <a:rPr lang="es-AR" dirty="0" smtClean="0"/>
            <a:t>RELEASE V 2.0</a:t>
          </a:r>
          <a:endParaRPr lang="es-AR" dirty="0"/>
        </a:p>
      </dgm:t>
    </dgm:pt>
    <dgm:pt modelId="{87E9D765-442B-4956-B9F1-430EACFCE93A}" type="parTrans" cxnId="{DF899C28-77E9-4DF5-B993-4E062395C9B8}">
      <dgm:prSet/>
      <dgm:spPr/>
      <dgm:t>
        <a:bodyPr/>
        <a:lstStyle/>
        <a:p>
          <a:endParaRPr lang="es-AR"/>
        </a:p>
      </dgm:t>
    </dgm:pt>
    <dgm:pt modelId="{05685698-16D7-44DE-847C-8ABBCC906484}" type="sibTrans" cxnId="{DF899C28-77E9-4DF5-B993-4E062395C9B8}">
      <dgm:prSet/>
      <dgm:spPr/>
      <dgm:t>
        <a:bodyPr/>
        <a:lstStyle/>
        <a:p>
          <a:endParaRPr lang="es-AR"/>
        </a:p>
      </dgm:t>
    </dgm:pt>
    <dgm:pt modelId="{93198DE7-02AD-41AA-A76C-D289A2C8F57F}">
      <dgm:prSet phldrT="[Texto]"/>
      <dgm:spPr/>
      <dgm:t>
        <a:bodyPr/>
        <a:lstStyle/>
        <a:p>
          <a:r>
            <a:rPr lang="es-AR" dirty="0" smtClean="0"/>
            <a:t>App iPhone OS 8</a:t>
          </a:r>
        </a:p>
      </dgm:t>
    </dgm:pt>
    <dgm:pt modelId="{961CB718-0315-43B8-95E5-D2BC4CC37035}" type="parTrans" cxnId="{9B8EA36E-8B0E-4F0E-9AF1-F5BA5B3D1B73}">
      <dgm:prSet/>
      <dgm:spPr/>
      <dgm:t>
        <a:bodyPr/>
        <a:lstStyle/>
        <a:p>
          <a:endParaRPr lang="es-AR"/>
        </a:p>
      </dgm:t>
    </dgm:pt>
    <dgm:pt modelId="{6CA724DD-938B-46F5-9B1C-3EFAC7B2A8E0}" type="sibTrans" cxnId="{9B8EA36E-8B0E-4F0E-9AF1-F5BA5B3D1B73}">
      <dgm:prSet/>
      <dgm:spPr/>
      <dgm:t>
        <a:bodyPr/>
        <a:lstStyle/>
        <a:p>
          <a:endParaRPr lang="es-AR"/>
        </a:p>
      </dgm:t>
    </dgm:pt>
    <dgm:pt modelId="{AACF3805-F66C-48DD-87D8-E9C7C7ECE5CC}">
      <dgm:prSet phldrT="[Texto]"/>
      <dgm:spPr/>
      <dgm:t>
        <a:bodyPr/>
        <a:lstStyle/>
        <a:p>
          <a:r>
            <a:rPr lang="es-AR" dirty="0" smtClean="0"/>
            <a:t>App Android 4.0</a:t>
          </a:r>
          <a:endParaRPr lang="es-AR" dirty="0"/>
        </a:p>
      </dgm:t>
    </dgm:pt>
    <dgm:pt modelId="{4AF242D3-5B25-40E6-93E7-75F1075EA980}" type="parTrans" cxnId="{BADD6C29-1583-4C0C-BC89-D421967F2E14}">
      <dgm:prSet/>
      <dgm:spPr/>
      <dgm:t>
        <a:bodyPr/>
        <a:lstStyle/>
        <a:p>
          <a:endParaRPr lang="es-AR"/>
        </a:p>
      </dgm:t>
    </dgm:pt>
    <dgm:pt modelId="{873A910F-3CED-47D5-B02E-4DE02FECC0F2}" type="sibTrans" cxnId="{BADD6C29-1583-4C0C-BC89-D421967F2E14}">
      <dgm:prSet/>
      <dgm:spPr/>
      <dgm:t>
        <a:bodyPr/>
        <a:lstStyle/>
        <a:p>
          <a:endParaRPr lang="es-AR"/>
        </a:p>
      </dgm:t>
    </dgm:pt>
    <dgm:pt modelId="{2F8EEAB2-FA38-4B52-A9A5-657DD20BDD89}">
      <dgm:prSet phldrT="[Texto]"/>
      <dgm:spPr/>
      <dgm:t>
        <a:bodyPr/>
        <a:lstStyle/>
        <a:p>
          <a:r>
            <a:rPr lang="es-AR" dirty="0" smtClean="0"/>
            <a:t>API Privada</a:t>
          </a:r>
          <a:endParaRPr lang="es-AR" dirty="0"/>
        </a:p>
      </dgm:t>
    </dgm:pt>
    <dgm:pt modelId="{F864405B-EE46-41EC-ABD5-CCC61B7B862F}" type="parTrans" cxnId="{5DC2F00F-44BE-4005-AA6D-81571B412CAA}">
      <dgm:prSet/>
      <dgm:spPr/>
      <dgm:t>
        <a:bodyPr/>
        <a:lstStyle/>
        <a:p>
          <a:endParaRPr lang="es-AR"/>
        </a:p>
      </dgm:t>
    </dgm:pt>
    <dgm:pt modelId="{12059AEF-1B17-442C-AC7A-EFC94C58098F}" type="sibTrans" cxnId="{5DC2F00F-44BE-4005-AA6D-81571B412CAA}">
      <dgm:prSet/>
      <dgm:spPr/>
      <dgm:t>
        <a:bodyPr/>
        <a:lstStyle/>
        <a:p>
          <a:endParaRPr lang="es-AR"/>
        </a:p>
      </dgm:t>
    </dgm:pt>
    <dgm:pt modelId="{AE7EDCB2-D1FE-42FD-815C-9E9285134269}">
      <dgm:prSet/>
      <dgm:spPr/>
      <dgm:t>
        <a:bodyPr/>
        <a:lstStyle/>
        <a:p>
          <a:r>
            <a:rPr lang="es-AR" dirty="0" smtClean="0"/>
            <a:t>Pistas</a:t>
          </a:r>
          <a:endParaRPr lang="es-AR" dirty="0"/>
        </a:p>
      </dgm:t>
    </dgm:pt>
    <dgm:pt modelId="{8D8B287F-22EA-4349-BFE7-60D3DDE618E8}" type="parTrans" cxnId="{7384A165-5FEA-4A4C-8489-D80CE43078BE}">
      <dgm:prSet/>
      <dgm:spPr/>
      <dgm:t>
        <a:bodyPr/>
        <a:lstStyle/>
        <a:p>
          <a:endParaRPr lang="es-AR"/>
        </a:p>
      </dgm:t>
    </dgm:pt>
    <dgm:pt modelId="{CEC8FABE-407D-484D-8B6D-3F0A2C88E40F}" type="sibTrans" cxnId="{7384A165-5FEA-4A4C-8489-D80CE43078BE}">
      <dgm:prSet/>
      <dgm:spPr/>
      <dgm:t>
        <a:bodyPr/>
        <a:lstStyle/>
        <a:p>
          <a:endParaRPr lang="es-AR"/>
        </a:p>
      </dgm:t>
    </dgm:pt>
    <dgm:pt modelId="{99F4D210-49CE-4817-8AAB-1E054030E920}">
      <dgm:prSet/>
      <dgm:spPr/>
      <dgm:t>
        <a:bodyPr/>
        <a:lstStyle/>
        <a:p>
          <a:r>
            <a:rPr lang="es-AR" dirty="0" smtClean="0"/>
            <a:t>Usuarios</a:t>
          </a:r>
          <a:endParaRPr lang="es-AR" dirty="0"/>
        </a:p>
      </dgm:t>
    </dgm:pt>
    <dgm:pt modelId="{425F0F5B-6F35-4790-B220-46E7B60A5AE5}" type="parTrans" cxnId="{BD907A50-6199-47D1-9BB3-35163DCB32C6}">
      <dgm:prSet/>
      <dgm:spPr/>
      <dgm:t>
        <a:bodyPr/>
        <a:lstStyle/>
        <a:p>
          <a:endParaRPr lang="es-AR"/>
        </a:p>
      </dgm:t>
    </dgm:pt>
    <dgm:pt modelId="{64162E11-0F87-4EC3-B0A0-3C72FB3AAD4A}" type="sibTrans" cxnId="{BD907A50-6199-47D1-9BB3-35163DCB32C6}">
      <dgm:prSet/>
      <dgm:spPr/>
      <dgm:t>
        <a:bodyPr/>
        <a:lstStyle/>
        <a:p>
          <a:endParaRPr lang="es-AR"/>
        </a:p>
      </dgm:t>
    </dgm:pt>
    <dgm:pt modelId="{7B116B7E-368A-4AFE-837B-5D2F5BC7DD59}">
      <dgm:prSet/>
      <dgm:spPr/>
      <dgm:t>
        <a:bodyPr/>
        <a:lstStyle/>
        <a:p>
          <a:r>
            <a:rPr lang="es-AR" dirty="0" smtClean="0"/>
            <a:t>Accidentes</a:t>
          </a:r>
          <a:endParaRPr lang="es-AR" dirty="0"/>
        </a:p>
      </dgm:t>
    </dgm:pt>
    <dgm:pt modelId="{F8AE0723-B0B4-4B6D-B35D-23C5B6F7DC7A}" type="parTrans" cxnId="{04365F70-D8A3-4E20-A62D-005852D950A5}">
      <dgm:prSet/>
      <dgm:spPr/>
      <dgm:t>
        <a:bodyPr/>
        <a:lstStyle/>
        <a:p>
          <a:endParaRPr lang="es-AR"/>
        </a:p>
      </dgm:t>
    </dgm:pt>
    <dgm:pt modelId="{2215984D-4209-49F8-B30C-8CD4451F5592}" type="sibTrans" cxnId="{04365F70-D8A3-4E20-A62D-005852D950A5}">
      <dgm:prSet/>
      <dgm:spPr/>
      <dgm:t>
        <a:bodyPr/>
        <a:lstStyle/>
        <a:p>
          <a:endParaRPr lang="es-AR"/>
        </a:p>
      </dgm:t>
    </dgm:pt>
    <dgm:pt modelId="{9BC44890-7FA0-4B34-ADE5-4573F8A89B39}">
      <dgm:prSet phldrT="[Texto]"/>
      <dgm:spPr/>
      <dgm:t>
        <a:bodyPr/>
        <a:lstStyle/>
        <a:p>
          <a:r>
            <a:rPr lang="es-AR" dirty="0" smtClean="0"/>
            <a:t>RELEASE V 2.1</a:t>
          </a:r>
          <a:endParaRPr lang="es-AR" dirty="0"/>
        </a:p>
      </dgm:t>
    </dgm:pt>
    <dgm:pt modelId="{AFA1998A-DFDD-4A7F-89BC-DED71487B531}" type="parTrans" cxnId="{C8A39EA7-6601-4581-8A0A-7F55DAAFD7FE}">
      <dgm:prSet/>
      <dgm:spPr/>
      <dgm:t>
        <a:bodyPr/>
        <a:lstStyle/>
        <a:p>
          <a:endParaRPr lang="es-AR"/>
        </a:p>
      </dgm:t>
    </dgm:pt>
    <dgm:pt modelId="{16234CCD-C85F-4FFE-BAAF-A49D0418F75A}" type="sibTrans" cxnId="{C8A39EA7-6601-4581-8A0A-7F55DAAFD7FE}">
      <dgm:prSet/>
      <dgm:spPr/>
      <dgm:t>
        <a:bodyPr/>
        <a:lstStyle/>
        <a:p>
          <a:endParaRPr lang="es-AR"/>
        </a:p>
      </dgm:t>
    </dgm:pt>
    <dgm:pt modelId="{7744CB5E-3B87-4DD6-AA36-7A93D07ED543}">
      <dgm:prSet phldrT="[Texto]"/>
      <dgm:spPr/>
      <dgm:t>
        <a:bodyPr/>
        <a:lstStyle/>
        <a:p>
          <a:r>
            <a:rPr lang="es-AR" dirty="0" smtClean="0"/>
            <a:t>Pagos</a:t>
          </a:r>
          <a:endParaRPr lang="es-AR" dirty="0"/>
        </a:p>
      </dgm:t>
    </dgm:pt>
    <dgm:pt modelId="{F73D4686-A0A2-4819-859B-180E22C557F7}" type="parTrans" cxnId="{41637329-DAE8-4693-93A8-329C6DCF08E2}">
      <dgm:prSet/>
      <dgm:spPr/>
      <dgm:t>
        <a:bodyPr/>
        <a:lstStyle/>
        <a:p>
          <a:endParaRPr lang="es-AR"/>
        </a:p>
      </dgm:t>
    </dgm:pt>
    <dgm:pt modelId="{36C4DBC0-530C-470F-B0D9-B49B241A0C00}" type="sibTrans" cxnId="{41637329-DAE8-4693-93A8-329C6DCF08E2}">
      <dgm:prSet/>
      <dgm:spPr/>
      <dgm:t>
        <a:bodyPr/>
        <a:lstStyle/>
        <a:p>
          <a:endParaRPr lang="es-AR"/>
        </a:p>
      </dgm:t>
    </dgm:pt>
    <dgm:pt modelId="{4E039261-C47E-4744-8CB8-B1A6A6E19707}">
      <dgm:prSet phldrT="[Texto]"/>
      <dgm:spPr/>
      <dgm:t>
        <a:bodyPr/>
        <a:lstStyle/>
        <a:p>
          <a:r>
            <a:rPr lang="es-AR" dirty="0" smtClean="0"/>
            <a:t>Tickets</a:t>
          </a:r>
          <a:endParaRPr lang="es-AR" dirty="0"/>
        </a:p>
      </dgm:t>
    </dgm:pt>
    <dgm:pt modelId="{1009FB5C-29F7-4355-895B-A369D186BA71}" type="parTrans" cxnId="{97CF1276-4A62-4528-AC01-3B96CBEB0134}">
      <dgm:prSet/>
      <dgm:spPr/>
      <dgm:t>
        <a:bodyPr/>
        <a:lstStyle/>
        <a:p>
          <a:endParaRPr lang="es-AR"/>
        </a:p>
      </dgm:t>
    </dgm:pt>
    <dgm:pt modelId="{E704CE4A-19DC-402E-ADF1-56BD53D923B0}" type="sibTrans" cxnId="{97CF1276-4A62-4528-AC01-3B96CBEB0134}">
      <dgm:prSet/>
      <dgm:spPr/>
      <dgm:t>
        <a:bodyPr/>
        <a:lstStyle/>
        <a:p>
          <a:endParaRPr lang="es-AR"/>
        </a:p>
      </dgm:t>
    </dgm:pt>
    <dgm:pt modelId="{A43CFB92-8035-4D2A-90AF-293A60DF26A2}">
      <dgm:prSet phldrT="[Texto]"/>
      <dgm:spPr/>
      <dgm:t>
        <a:bodyPr/>
        <a:lstStyle/>
        <a:p>
          <a:r>
            <a:rPr lang="es-AR" dirty="0" smtClean="0"/>
            <a:t>Alojamiento</a:t>
          </a:r>
          <a:endParaRPr lang="es-AR" dirty="0"/>
        </a:p>
      </dgm:t>
    </dgm:pt>
    <dgm:pt modelId="{46C90D29-2DEF-4083-BBF1-9D47057824A7}" type="parTrans" cxnId="{ABF72FA9-CF8C-48D3-8478-90626734E444}">
      <dgm:prSet/>
      <dgm:spPr/>
      <dgm:t>
        <a:bodyPr/>
        <a:lstStyle/>
        <a:p>
          <a:endParaRPr lang="es-AR"/>
        </a:p>
      </dgm:t>
    </dgm:pt>
    <dgm:pt modelId="{989B6F0F-5463-4A3A-BAF3-3057A14CEA8A}" type="sibTrans" cxnId="{ABF72FA9-CF8C-48D3-8478-90626734E444}">
      <dgm:prSet/>
      <dgm:spPr/>
      <dgm:t>
        <a:bodyPr/>
        <a:lstStyle/>
        <a:p>
          <a:endParaRPr lang="es-AR"/>
        </a:p>
      </dgm:t>
    </dgm:pt>
    <dgm:pt modelId="{D213ED51-1A99-4259-9690-FA775CB8920D}">
      <dgm:prSet phldrT="[Texto]"/>
      <dgm:spPr/>
      <dgm:t>
        <a:bodyPr/>
        <a:lstStyle/>
        <a:p>
          <a:r>
            <a:rPr lang="es-AR" dirty="0" smtClean="0"/>
            <a:t>RELEASE V 3.0</a:t>
          </a:r>
          <a:endParaRPr lang="es-AR" dirty="0"/>
        </a:p>
      </dgm:t>
    </dgm:pt>
    <dgm:pt modelId="{855A5750-C4E6-45FA-A650-6595518026BC}" type="parTrans" cxnId="{6CB7510B-2F11-48A7-9310-3A3377D135B7}">
      <dgm:prSet/>
      <dgm:spPr/>
      <dgm:t>
        <a:bodyPr/>
        <a:lstStyle/>
        <a:p>
          <a:endParaRPr lang="es-AR"/>
        </a:p>
      </dgm:t>
    </dgm:pt>
    <dgm:pt modelId="{76DFF3D5-0F84-42D2-8871-EE03570D1B76}" type="sibTrans" cxnId="{6CB7510B-2F11-48A7-9310-3A3377D135B7}">
      <dgm:prSet/>
      <dgm:spPr/>
      <dgm:t>
        <a:bodyPr/>
        <a:lstStyle/>
        <a:p>
          <a:endParaRPr lang="es-AR"/>
        </a:p>
      </dgm:t>
    </dgm:pt>
    <dgm:pt modelId="{05E292A5-D574-4A3A-BB38-31DCB4A9204E}">
      <dgm:prSet phldrT="[Texto]"/>
      <dgm:spPr/>
      <dgm:t>
        <a:bodyPr/>
        <a:lstStyle/>
        <a:p>
          <a:r>
            <a:rPr lang="es-AR" dirty="0" smtClean="0"/>
            <a:t>NFC</a:t>
          </a:r>
          <a:endParaRPr lang="es-AR" dirty="0"/>
        </a:p>
      </dgm:t>
    </dgm:pt>
    <dgm:pt modelId="{B42FA175-BAD2-46CC-B963-40D126479BC2}" type="parTrans" cxnId="{59C0B5FF-2EDF-4EA3-A822-168631396319}">
      <dgm:prSet/>
      <dgm:spPr/>
      <dgm:t>
        <a:bodyPr/>
        <a:lstStyle/>
        <a:p>
          <a:endParaRPr lang="es-AR"/>
        </a:p>
      </dgm:t>
    </dgm:pt>
    <dgm:pt modelId="{2B81D654-83E3-4F45-8506-C518B4D35ECC}" type="sibTrans" cxnId="{59C0B5FF-2EDF-4EA3-A822-168631396319}">
      <dgm:prSet/>
      <dgm:spPr/>
      <dgm:t>
        <a:bodyPr/>
        <a:lstStyle/>
        <a:p>
          <a:endParaRPr lang="es-AR"/>
        </a:p>
      </dgm:t>
    </dgm:pt>
    <dgm:pt modelId="{73B3D54E-8AAB-4E34-8E07-7DE14B46B209}">
      <dgm:prSet phldrT="[Texto]"/>
      <dgm:spPr/>
      <dgm:t>
        <a:bodyPr/>
        <a:lstStyle/>
        <a:p>
          <a:r>
            <a:rPr lang="es-AR" dirty="0" smtClean="0"/>
            <a:t>Aerosillas</a:t>
          </a:r>
          <a:endParaRPr lang="es-AR" dirty="0"/>
        </a:p>
      </dgm:t>
    </dgm:pt>
    <dgm:pt modelId="{03389EE5-C7BD-48C7-8EFC-AAF2738EDF1F}" type="parTrans" cxnId="{448161E1-B0F9-4A87-9899-FA3D25E5783A}">
      <dgm:prSet/>
      <dgm:spPr/>
      <dgm:t>
        <a:bodyPr/>
        <a:lstStyle/>
        <a:p>
          <a:endParaRPr lang="es-AR"/>
        </a:p>
      </dgm:t>
    </dgm:pt>
    <dgm:pt modelId="{E078196D-2C11-4269-9E23-B861BB0BC6FC}" type="sibTrans" cxnId="{448161E1-B0F9-4A87-9899-FA3D25E5783A}">
      <dgm:prSet/>
      <dgm:spPr/>
      <dgm:t>
        <a:bodyPr/>
        <a:lstStyle/>
        <a:p>
          <a:endParaRPr lang="es-AR"/>
        </a:p>
      </dgm:t>
    </dgm:pt>
    <dgm:pt modelId="{9971CE86-AB74-4B59-B301-7B6152ADD7C0}">
      <dgm:prSet phldrT="[Texto]"/>
      <dgm:spPr/>
      <dgm:t>
        <a:bodyPr/>
        <a:lstStyle/>
        <a:p>
          <a:r>
            <a:rPr lang="es-AR" dirty="0" smtClean="0"/>
            <a:t>Catalogo de equipamiento</a:t>
          </a:r>
          <a:endParaRPr lang="es-AR" dirty="0"/>
        </a:p>
      </dgm:t>
    </dgm:pt>
    <dgm:pt modelId="{82A77F78-2030-4A67-9521-B79AEE08B44D}" type="parTrans" cxnId="{B85CCADC-167E-4268-AB2C-C0E084F2B96F}">
      <dgm:prSet/>
      <dgm:spPr/>
      <dgm:t>
        <a:bodyPr/>
        <a:lstStyle/>
        <a:p>
          <a:endParaRPr lang="es-AR"/>
        </a:p>
      </dgm:t>
    </dgm:pt>
    <dgm:pt modelId="{144D4636-AE5F-4217-BDB3-DEE6DB301439}" type="sibTrans" cxnId="{B85CCADC-167E-4268-AB2C-C0E084F2B96F}">
      <dgm:prSet/>
      <dgm:spPr/>
      <dgm:t>
        <a:bodyPr/>
        <a:lstStyle/>
        <a:p>
          <a:endParaRPr lang="es-AR"/>
        </a:p>
      </dgm:t>
    </dgm:pt>
    <dgm:pt modelId="{C8E188BA-F111-49D6-A854-058B27D64CDC}">
      <dgm:prSet phldrT="[Texto]"/>
      <dgm:spPr/>
      <dgm:t>
        <a:bodyPr/>
        <a:lstStyle/>
        <a:p>
          <a:r>
            <a:rPr lang="es-AR" dirty="0" smtClean="0"/>
            <a:t>Alquiler in-app</a:t>
          </a:r>
          <a:endParaRPr lang="es-AR" dirty="0"/>
        </a:p>
      </dgm:t>
    </dgm:pt>
    <dgm:pt modelId="{C9A16B0C-36C3-4B85-935C-3CD32E9113B8}" type="parTrans" cxnId="{2CA02A4E-D5C7-4BD3-8288-0CC55AACBB0C}">
      <dgm:prSet/>
      <dgm:spPr/>
      <dgm:t>
        <a:bodyPr/>
        <a:lstStyle/>
        <a:p>
          <a:endParaRPr lang="es-AR"/>
        </a:p>
      </dgm:t>
    </dgm:pt>
    <dgm:pt modelId="{55D58E88-AE4F-4877-AF03-AB9EDFC60DE1}" type="sibTrans" cxnId="{2CA02A4E-D5C7-4BD3-8288-0CC55AACBB0C}">
      <dgm:prSet/>
      <dgm:spPr/>
      <dgm:t>
        <a:bodyPr/>
        <a:lstStyle/>
        <a:p>
          <a:endParaRPr lang="es-AR"/>
        </a:p>
      </dgm:t>
    </dgm:pt>
    <dgm:pt modelId="{632C57C7-C701-44D9-86CE-E9ACE3F58C9E}">
      <dgm:prSet phldrT="[Texto]"/>
      <dgm:spPr/>
      <dgm:t>
        <a:bodyPr/>
        <a:lstStyle/>
        <a:p>
          <a:r>
            <a:rPr lang="es-AR" dirty="0" smtClean="0"/>
            <a:t>API ABIERTA</a:t>
          </a:r>
          <a:endParaRPr lang="es-AR" dirty="0"/>
        </a:p>
      </dgm:t>
    </dgm:pt>
    <dgm:pt modelId="{720EEC16-A5FE-4C63-9155-A7774BFD5AEA}" type="parTrans" cxnId="{7C342C71-4BF6-4840-943E-4A6EA86399D7}">
      <dgm:prSet/>
      <dgm:spPr/>
      <dgm:t>
        <a:bodyPr/>
        <a:lstStyle/>
        <a:p>
          <a:endParaRPr lang="es-AR"/>
        </a:p>
      </dgm:t>
    </dgm:pt>
    <dgm:pt modelId="{9D8B9BA5-A9F8-428C-AB0A-055A3559BF76}" type="sibTrans" cxnId="{7C342C71-4BF6-4840-943E-4A6EA86399D7}">
      <dgm:prSet/>
      <dgm:spPr/>
      <dgm:t>
        <a:bodyPr/>
        <a:lstStyle/>
        <a:p>
          <a:endParaRPr lang="es-AR"/>
        </a:p>
      </dgm:t>
    </dgm:pt>
    <dgm:pt modelId="{2E6B237B-5E10-4745-B747-B4EE6090102C}" type="pres">
      <dgm:prSet presAssocID="{202518B7-19AB-4277-AD45-32963E82B3D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DBB4F8E-79A2-4B1D-9625-735206BFAC04}" type="pres">
      <dgm:prSet presAssocID="{ED8E033D-FAD7-4ADF-BB1B-BF171E09918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DC3083-F99E-4209-AC78-D2999869F928}" type="pres">
      <dgm:prSet presAssocID="{ED8E033D-FAD7-4ADF-BB1B-BF171E09918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C1488CD-D5FC-4084-AFB0-9916B7E5E61A}" type="pres">
      <dgm:prSet presAssocID="{072A4D55-9FB6-4149-AD9B-1B1989615720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2A8FDC-EDCB-438D-BED1-D8E824CA10A4}" type="pres">
      <dgm:prSet presAssocID="{072A4D55-9FB6-4149-AD9B-1B1989615720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67635B-3CD8-4CA3-BAEB-4CA33ACCB34A}" type="pres">
      <dgm:prSet presAssocID="{15FAD189-359A-435B-AE96-FCCAA4CE6629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050164-217A-4E16-8336-C46CFAFF7146}" type="pres">
      <dgm:prSet presAssocID="{15FAD189-359A-435B-AE96-FCCAA4CE6629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1F85E6-2358-43D3-856E-CC6C6292142F}" type="pres">
      <dgm:prSet presAssocID="{9BC44890-7FA0-4B34-ADE5-4573F8A89B39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BBD5A4B-F079-4C83-894D-60A24CF0B458}" type="pres">
      <dgm:prSet presAssocID="{9BC44890-7FA0-4B34-ADE5-4573F8A89B3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8DB529-54D9-4323-B39C-412411FEF70C}" type="pres">
      <dgm:prSet presAssocID="{D213ED51-1A99-4259-9690-FA775CB8920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07416BCE-7B2E-4996-AF19-48DC8809ABCA}" type="pres">
      <dgm:prSet presAssocID="{D213ED51-1A99-4259-9690-FA775CB8920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F899C28-77E9-4DF5-B993-4E062395C9B8}" srcId="{202518B7-19AB-4277-AD45-32963E82B3D7}" destId="{15FAD189-359A-435B-AE96-FCCAA4CE6629}" srcOrd="2" destOrd="0" parTransId="{87E9D765-442B-4956-B9F1-430EACFCE93A}" sibTransId="{05685698-16D7-44DE-847C-8ABBCC906484}"/>
    <dgm:cxn modelId="{2C020BEB-A628-4552-850F-15986034B92B}" type="presOf" srcId="{7744CB5E-3B87-4DD6-AA36-7A93D07ED543}" destId="{7BBD5A4B-F079-4C83-894D-60A24CF0B458}" srcOrd="0" destOrd="0" presId="urn:microsoft.com/office/officeart/2009/3/layout/IncreasingArrowsProcess"/>
    <dgm:cxn modelId="{59C0B5FF-2EDF-4EA3-A822-168631396319}" srcId="{D213ED51-1A99-4259-9690-FA775CB8920D}" destId="{05E292A5-D574-4A3A-BB38-31DCB4A9204E}" srcOrd="0" destOrd="0" parTransId="{B42FA175-BAD2-46CC-B963-40D126479BC2}" sibTransId="{2B81D654-83E3-4F45-8506-C518B4D35ECC}"/>
    <dgm:cxn modelId="{67ECDF45-DDAE-47E2-A4AB-A65480392BDD}" type="presOf" srcId="{202518B7-19AB-4277-AD45-32963E82B3D7}" destId="{2E6B237B-5E10-4745-B747-B4EE6090102C}" srcOrd="0" destOrd="0" presId="urn:microsoft.com/office/officeart/2009/3/layout/IncreasingArrowsProcess"/>
    <dgm:cxn modelId="{8409BDB0-9E52-436C-9A7C-8A5DDD84964D}" type="presOf" srcId="{15FAD189-359A-435B-AE96-FCCAA4CE6629}" destId="{1F67635B-3CD8-4CA3-BAEB-4CA33ACCB34A}" srcOrd="0" destOrd="0" presId="urn:microsoft.com/office/officeart/2009/3/layout/IncreasingArrowsProcess"/>
    <dgm:cxn modelId="{6CB7510B-2F11-48A7-9310-3A3377D135B7}" srcId="{202518B7-19AB-4277-AD45-32963E82B3D7}" destId="{D213ED51-1A99-4259-9690-FA775CB8920D}" srcOrd="4" destOrd="0" parTransId="{855A5750-C4E6-45FA-A650-6595518026BC}" sibTransId="{76DFF3D5-0F84-42D2-8871-EE03570D1B76}"/>
    <dgm:cxn modelId="{2CA02A4E-D5C7-4BD3-8288-0CC55AACBB0C}" srcId="{9971CE86-AB74-4B59-B301-7B6152ADD7C0}" destId="{C8E188BA-F111-49D6-A854-058B27D64CDC}" srcOrd="0" destOrd="0" parTransId="{C9A16B0C-36C3-4B85-935C-3CD32E9113B8}" sibTransId="{55D58E88-AE4F-4877-AF03-AB9EDFC60DE1}"/>
    <dgm:cxn modelId="{BADD6C29-1583-4C0C-BC89-D421967F2E14}" srcId="{ED8E033D-FAD7-4ADF-BB1B-BF171E099188}" destId="{AACF3805-F66C-48DD-87D8-E9C7C7ECE5CC}" srcOrd="1" destOrd="0" parTransId="{4AF242D3-5B25-40E6-93E7-75F1075EA980}" sibTransId="{873A910F-3CED-47D5-B02E-4DE02FECC0F2}"/>
    <dgm:cxn modelId="{BA3BE170-42E2-40D8-9545-6EA739B815CD}" srcId="{202518B7-19AB-4277-AD45-32963E82B3D7}" destId="{ED8E033D-FAD7-4ADF-BB1B-BF171E099188}" srcOrd="0" destOrd="0" parTransId="{0F3E049A-0702-43AC-AF17-FD430538CE3E}" sibTransId="{E4A17106-0F3B-42AE-A468-68210D3543E5}"/>
    <dgm:cxn modelId="{CD12A0E1-F35D-4E30-82BF-18B46E70B147}" type="presOf" srcId="{93198DE7-02AD-41AA-A76C-D289A2C8F57F}" destId="{AF050164-217A-4E16-8336-C46CFAFF7146}" srcOrd="0" destOrd="0" presId="urn:microsoft.com/office/officeart/2009/3/layout/IncreasingArrowsProcess"/>
    <dgm:cxn modelId="{C8A39EA7-6601-4581-8A0A-7F55DAAFD7FE}" srcId="{202518B7-19AB-4277-AD45-32963E82B3D7}" destId="{9BC44890-7FA0-4B34-ADE5-4573F8A89B39}" srcOrd="3" destOrd="0" parTransId="{AFA1998A-DFDD-4A7F-89BC-DED71487B531}" sibTransId="{16234CCD-C85F-4FFE-BAAF-A49D0418F75A}"/>
    <dgm:cxn modelId="{7384A165-5FEA-4A4C-8489-D80CE43078BE}" srcId="{49E6CC2F-898C-4101-8869-B7D0DF884934}" destId="{AE7EDCB2-D1FE-42FD-815C-9E9285134269}" srcOrd="0" destOrd="0" parTransId="{8D8B287F-22EA-4349-BFE7-60D3DDE618E8}" sibTransId="{CEC8FABE-407D-484D-8B6D-3F0A2C88E40F}"/>
    <dgm:cxn modelId="{19DA17CE-08DD-42F1-A033-11E0E518CEC8}" type="presOf" srcId="{73B3D54E-8AAB-4E34-8E07-7DE14B46B209}" destId="{07416BCE-7B2E-4996-AF19-48DC8809ABCA}" srcOrd="0" destOrd="1" presId="urn:microsoft.com/office/officeart/2009/3/layout/IncreasingArrowsProcess"/>
    <dgm:cxn modelId="{8A812232-A37D-40A3-9F79-62F630DE5DD6}" type="presOf" srcId="{AE7EDCB2-D1FE-42FD-815C-9E9285134269}" destId="{D22A8FDC-EDCB-438D-BED1-D8E824CA10A4}" srcOrd="0" destOrd="1" presId="urn:microsoft.com/office/officeart/2009/3/layout/IncreasingArrowsProcess"/>
    <dgm:cxn modelId="{BD907A50-6199-47D1-9BB3-35163DCB32C6}" srcId="{49E6CC2F-898C-4101-8869-B7D0DF884934}" destId="{99F4D210-49CE-4817-8AAB-1E054030E920}" srcOrd="1" destOrd="0" parTransId="{425F0F5B-6F35-4790-B220-46E7B60A5AE5}" sibTransId="{64162E11-0F87-4EC3-B0A0-3C72FB3AAD4A}"/>
    <dgm:cxn modelId="{A30CF874-06C9-4DC3-BA94-CFF62E4ED08C}" type="presOf" srcId="{ED8E033D-FAD7-4ADF-BB1B-BF171E099188}" destId="{EDBB4F8E-79A2-4B1D-9625-735206BFAC04}" srcOrd="0" destOrd="0" presId="urn:microsoft.com/office/officeart/2009/3/layout/IncreasingArrowsProcess"/>
    <dgm:cxn modelId="{41637329-DAE8-4693-93A8-329C6DCF08E2}" srcId="{9BC44890-7FA0-4B34-ADE5-4573F8A89B39}" destId="{7744CB5E-3B87-4DD6-AA36-7A93D07ED543}" srcOrd="0" destOrd="0" parTransId="{F73D4686-A0A2-4819-859B-180E22C557F7}" sibTransId="{36C4DBC0-530C-470F-B0D9-B49B241A0C00}"/>
    <dgm:cxn modelId="{55AEF870-6E12-467F-91BC-3DC8AE5D77DC}" type="presOf" srcId="{072A4D55-9FB6-4149-AD9B-1B1989615720}" destId="{FC1488CD-D5FC-4084-AFB0-9916B7E5E61A}" srcOrd="0" destOrd="0" presId="urn:microsoft.com/office/officeart/2009/3/layout/IncreasingArrowsProcess"/>
    <dgm:cxn modelId="{F25DE5E7-5F9C-4530-A272-BF8C6F3A9D09}" type="presOf" srcId="{C8E188BA-F111-49D6-A854-058B27D64CDC}" destId="{07416BCE-7B2E-4996-AF19-48DC8809ABCA}" srcOrd="0" destOrd="3" presId="urn:microsoft.com/office/officeart/2009/3/layout/IncreasingArrowsProcess"/>
    <dgm:cxn modelId="{78BA4BA1-25F0-4E57-90D3-F7CC44D7CCAF}" srcId="{ED8E033D-FAD7-4ADF-BB1B-BF171E099188}" destId="{EBE0EFAC-CD1A-41B1-AEFB-73D2677F03C0}" srcOrd="0" destOrd="0" parTransId="{98F5ECEE-7060-4C68-9F18-A72C04688AFF}" sibTransId="{B4C1BE10-3242-4AB8-9AED-CA51245257DE}"/>
    <dgm:cxn modelId="{8AAA1A41-B025-469D-8135-73F93507BE66}" type="presOf" srcId="{49E6CC2F-898C-4101-8869-B7D0DF884934}" destId="{D22A8FDC-EDCB-438D-BED1-D8E824CA10A4}" srcOrd="0" destOrd="0" presId="urn:microsoft.com/office/officeart/2009/3/layout/IncreasingArrowsProcess"/>
    <dgm:cxn modelId="{B85CCADC-167E-4268-AB2C-C0E084F2B96F}" srcId="{D213ED51-1A99-4259-9690-FA775CB8920D}" destId="{9971CE86-AB74-4B59-B301-7B6152ADD7C0}" srcOrd="1" destOrd="0" parTransId="{82A77F78-2030-4A67-9521-B79AEE08B44D}" sibTransId="{144D4636-AE5F-4217-BDB3-DEE6DB301439}"/>
    <dgm:cxn modelId="{CE137694-98E9-4953-A756-E8FCF0296791}" type="presOf" srcId="{D213ED51-1A99-4259-9690-FA775CB8920D}" destId="{398DB529-54D9-4323-B39C-412411FEF70C}" srcOrd="0" destOrd="0" presId="urn:microsoft.com/office/officeart/2009/3/layout/IncreasingArrowsProcess"/>
    <dgm:cxn modelId="{C50CF72C-D099-4FD0-A280-ADEE1E1BAF33}" type="presOf" srcId="{4E039261-C47E-4744-8CB8-B1A6A6E19707}" destId="{7BBD5A4B-F079-4C83-894D-60A24CF0B458}" srcOrd="0" destOrd="1" presId="urn:microsoft.com/office/officeart/2009/3/layout/IncreasingArrowsProcess"/>
    <dgm:cxn modelId="{564179A8-5311-4731-BFBD-C1DB5FEAAB2F}" type="presOf" srcId="{05E292A5-D574-4A3A-BB38-31DCB4A9204E}" destId="{07416BCE-7B2E-4996-AF19-48DC8809ABCA}" srcOrd="0" destOrd="0" presId="urn:microsoft.com/office/officeart/2009/3/layout/IncreasingArrowsProcess"/>
    <dgm:cxn modelId="{97CF1276-4A62-4528-AC01-3B96CBEB0134}" srcId="{7744CB5E-3B87-4DD6-AA36-7A93D07ED543}" destId="{4E039261-C47E-4744-8CB8-B1A6A6E19707}" srcOrd="0" destOrd="0" parTransId="{1009FB5C-29F7-4355-895B-A369D186BA71}" sibTransId="{E704CE4A-19DC-402E-ADF1-56BD53D923B0}"/>
    <dgm:cxn modelId="{04365F70-D8A3-4E20-A62D-005852D950A5}" srcId="{49E6CC2F-898C-4101-8869-B7D0DF884934}" destId="{7B116B7E-368A-4AFE-837B-5D2F5BC7DD59}" srcOrd="2" destOrd="0" parTransId="{F8AE0723-B0B4-4B6D-B35D-23C5B6F7DC7A}" sibTransId="{2215984D-4209-49F8-B30C-8CD4451F5592}"/>
    <dgm:cxn modelId="{4F0A7040-37BD-418B-B926-CA2854DB7E3A}" type="presOf" srcId="{7B116B7E-368A-4AFE-837B-5D2F5BC7DD59}" destId="{D22A8FDC-EDCB-438D-BED1-D8E824CA10A4}" srcOrd="0" destOrd="3" presId="urn:microsoft.com/office/officeart/2009/3/layout/IncreasingArrowsProcess"/>
    <dgm:cxn modelId="{B9CC61E5-CA54-4D47-8C16-6D83E66CA400}" srcId="{072A4D55-9FB6-4149-AD9B-1B1989615720}" destId="{49E6CC2F-898C-4101-8869-B7D0DF884934}" srcOrd="0" destOrd="0" parTransId="{93611E29-6576-480C-9D7D-0B254817D258}" sibTransId="{782E5954-872A-42DD-BCE2-60D4E12CB6A4}"/>
    <dgm:cxn modelId="{5DC2F00F-44BE-4005-AA6D-81571B412CAA}" srcId="{ED8E033D-FAD7-4ADF-BB1B-BF171E099188}" destId="{2F8EEAB2-FA38-4B52-A9A5-657DD20BDD89}" srcOrd="2" destOrd="0" parTransId="{F864405B-EE46-41EC-ABD5-CCC61B7B862F}" sibTransId="{12059AEF-1B17-442C-AC7A-EFC94C58098F}"/>
    <dgm:cxn modelId="{7C342C71-4BF6-4840-943E-4A6EA86399D7}" srcId="{9BC44890-7FA0-4B34-ADE5-4573F8A89B39}" destId="{632C57C7-C701-44D9-86CE-E9ACE3F58C9E}" srcOrd="1" destOrd="0" parTransId="{720EEC16-A5FE-4C63-9155-A7774BFD5AEA}" sibTransId="{9D8B9BA5-A9F8-428C-AB0A-055A3559BF76}"/>
    <dgm:cxn modelId="{BB9394DF-A1A8-40CB-A4FA-5144037A0EEE}" type="presOf" srcId="{99F4D210-49CE-4817-8AAB-1E054030E920}" destId="{D22A8FDC-EDCB-438D-BED1-D8E824CA10A4}" srcOrd="0" destOrd="2" presId="urn:microsoft.com/office/officeart/2009/3/layout/IncreasingArrowsProcess"/>
    <dgm:cxn modelId="{0DED401B-4446-4439-9071-1566BD8A22EF}" type="presOf" srcId="{9BC44890-7FA0-4B34-ADE5-4573F8A89B39}" destId="{8B1F85E6-2358-43D3-856E-CC6C6292142F}" srcOrd="0" destOrd="0" presId="urn:microsoft.com/office/officeart/2009/3/layout/IncreasingArrowsProcess"/>
    <dgm:cxn modelId="{08025A30-2EBF-4D0C-BC2A-8F8343FB345D}" type="presOf" srcId="{632C57C7-C701-44D9-86CE-E9ACE3F58C9E}" destId="{7BBD5A4B-F079-4C83-894D-60A24CF0B458}" srcOrd="0" destOrd="3" presId="urn:microsoft.com/office/officeart/2009/3/layout/IncreasingArrowsProcess"/>
    <dgm:cxn modelId="{8CD4EE60-7DC4-4ECD-85C7-820AAEB573AC}" type="presOf" srcId="{A43CFB92-8035-4D2A-90AF-293A60DF26A2}" destId="{7BBD5A4B-F079-4C83-894D-60A24CF0B458}" srcOrd="0" destOrd="2" presId="urn:microsoft.com/office/officeart/2009/3/layout/IncreasingArrowsProcess"/>
    <dgm:cxn modelId="{7A322458-0578-48EE-93E8-96FF91FC22C9}" type="presOf" srcId="{9971CE86-AB74-4B59-B301-7B6152ADD7C0}" destId="{07416BCE-7B2E-4996-AF19-48DC8809ABCA}" srcOrd="0" destOrd="2" presId="urn:microsoft.com/office/officeart/2009/3/layout/IncreasingArrowsProcess"/>
    <dgm:cxn modelId="{F9DC2608-A8C5-45F9-9B4A-B0EAE4974F9D}" srcId="{202518B7-19AB-4277-AD45-32963E82B3D7}" destId="{072A4D55-9FB6-4149-AD9B-1B1989615720}" srcOrd="1" destOrd="0" parTransId="{952AF830-755A-4C1B-8D30-6F90D9A7DFD7}" sibTransId="{79470F4E-774B-4858-945A-FCE64896D55C}"/>
    <dgm:cxn modelId="{9B8EA36E-8B0E-4F0E-9AF1-F5BA5B3D1B73}" srcId="{15FAD189-359A-435B-AE96-FCCAA4CE6629}" destId="{93198DE7-02AD-41AA-A76C-D289A2C8F57F}" srcOrd="0" destOrd="0" parTransId="{961CB718-0315-43B8-95E5-D2BC4CC37035}" sibTransId="{6CA724DD-938B-46F5-9B1C-3EFAC7B2A8E0}"/>
    <dgm:cxn modelId="{448161E1-B0F9-4A87-9899-FA3D25E5783A}" srcId="{05E292A5-D574-4A3A-BB38-31DCB4A9204E}" destId="{73B3D54E-8AAB-4E34-8E07-7DE14B46B209}" srcOrd="0" destOrd="0" parTransId="{03389EE5-C7BD-48C7-8EFC-AAF2738EDF1F}" sibTransId="{E078196D-2C11-4269-9E23-B861BB0BC6FC}"/>
    <dgm:cxn modelId="{E6B4737F-9B16-4577-9F75-A116089DB4C8}" type="presOf" srcId="{AACF3805-F66C-48DD-87D8-E9C7C7ECE5CC}" destId="{C9DC3083-F99E-4209-AC78-D2999869F928}" srcOrd="0" destOrd="1" presId="urn:microsoft.com/office/officeart/2009/3/layout/IncreasingArrowsProcess"/>
    <dgm:cxn modelId="{A9F2EEFB-F24E-41D4-A87C-B681C2D1B08E}" type="presOf" srcId="{EBE0EFAC-CD1A-41B1-AEFB-73D2677F03C0}" destId="{C9DC3083-F99E-4209-AC78-D2999869F928}" srcOrd="0" destOrd="0" presId="urn:microsoft.com/office/officeart/2009/3/layout/IncreasingArrowsProcess"/>
    <dgm:cxn modelId="{F1D02A85-2924-4BDC-9D1D-3BAFBF5F35E2}" type="presOf" srcId="{2F8EEAB2-FA38-4B52-A9A5-657DD20BDD89}" destId="{C9DC3083-F99E-4209-AC78-D2999869F928}" srcOrd="0" destOrd="2" presId="urn:microsoft.com/office/officeart/2009/3/layout/IncreasingArrowsProcess"/>
    <dgm:cxn modelId="{ABF72FA9-CF8C-48D3-8478-90626734E444}" srcId="{7744CB5E-3B87-4DD6-AA36-7A93D07ED543}" destId="{A43CFB92-8035-4D2A-90AF-293A60DF26A2}" srcOrd="1" destOrd="0" parTransId="{46C90D29-2DEF-4083-BBF1-9D47057824A7}" sibTransId="{989B6F0F-5463-4A3A-BAF3-3057A14CEA8A}"/>
    <dgm:cxn modelId="{6C761028-5F66-4FDE-859A-55F456843849}" type="presParOf" srcId="{2E6B237B-5E10-4745-B747-B4EE6090102C}" destId="{EDBB4F8E-79A2-4B1D-9625-735206BFAC04}" srcOrd="0" destOrd="0" presId="urn:microsoft.com/office/officeart/2009/3/layout/IncreasingArrowsProcess"/>
    <dgm:cxn modelId="{8515FA95-35E2-49F4-A348-2664451A354C}" type="presParOf" srcId="{2E6B237B-5E10-4745-B747-B4EE6090102C}" destId="{C9DC3083-F99E-4209-AC78-D2999869F928}" srcOrd="1" destOrd="0" presId="urn:microsoft.com/office/officeart/2009/3/layout/IncreasingArrowsProcess"/>
    <dgm:cxn modelId="{808987DF-B42B-4D1A-9197-AC7DAB3FC320}" type="presParOf" srcId="{2E6B237B-5E10-4745-B747-B4EE6090102C}" destId="{FC1488CD-D5FC-4084-AFB0-9916B7E5E61A}" srcOrd="2" destOrd="0" presId="urn:microsoft.com/office/officeart/2009/3/layout/IncreasingArrowsProcess"/>
    <dgm:cxn modelId="{1CFECC94-4B49-43A6-B7E3-886D039C0A1A}" type="presParOf" srcId="{2E6B237B-5E10-4745-B747-B4EE6090102C}" destId="{D22A8FDC-EDCB-438D-BED1-D8E824CA10A4}" srcOrd="3" destOrd="0" presId="urn:microsoft.com/office/officeart/2009/3/layout/IncreasingArrowsProcess"/>
    <dgm:cxn modelId="{EA8A35FE-3D1C-41AB-8753-026A7FF1C4A2}" type="presParOf" srcId="{2E6B237B-5E10-4745-B747-B4EE6090102C}" destId="{1F67635B-3CD8-4CA3-BAEB-4CA33ACCB34A}" srcOrd="4" destOrd="0" presId="urn:microsoft.com/office/officeart/2009/3/layout/IncreasingArrowsProcess"/>
    <dgm:cxn modelId="{5A16EAAB-3404-45D6-A65A-A7F0043169A2}" type="presParOf" srcId="{2E6B237B-5E10-4745-B747-B4EE6090102C}" destId="{AF050164-217A-4E16-8336-C46CFAFF7146}" srcOrd="5" destOrd="0" presId="urn:microsoft.com/office/officeart/2009/3/layout/IncreasingArrowsProcess"/>
    <dgm:cxn modelId="{E887ED94-3391-40A3-9DF3-EDAAF6D0432B}" type="presParOf" srcId="{2E6B237B-5E10-4745-B747-B4EE6090102C}" destId="{8B1F85E6-2358-43D3-856E-CC6C6292142F}" srcOrd="6" destOrd="0" presId="urn:microsoft.com/office/officeart/2009/3/layout/IncreasingArrowsProcess"/>
    <dgm:cxn modelId="{3575074B-71BA-47C3-9CD6-FD8A075853CF}" type="presParOf" srcId="{2E6B237B-5E10-4745-B747-B4EE6090102C}" destId="{7BBD5A4B-F079-4C83-894D-60A24CF0B458}" srcOrd="7" destOrd="0" presId="urn:microsoft.com/office/officeart/2009/3/layout/IncreasingArrowsProcess"/>
    <dgm:cxn modelId="{1D983559-778B-4CF7-9028-E824AA8E80B2}" type="presParOf" srcId="{2E6B237B-5E10-4745-B747-B4EE6090102C}" destId="{398DB529-54D9-4323-B39C-412411FEF70C}" srcOrd="8" destOrd="0" presId="urn:microsoft.com/office/officeart/2009/3/layout/IncreasingArrowsProcess"/>
    <dgm:cxn modelId="{03C984D2-EFCC-4BEB-A05F-B9AAE8FE0E5B}" type="presParOf" srcId="{2E6B237B-5E10-4745-B747-B4EE6090102C}" destId="{07416BCE-7B2E-4996-AF19-48DC8809ABC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4F8E-79A2-4B1D-9625-735206BFAC04}">
      <dsp:nvSpPr>
        <dsp:cNvPr id="0" name=""/>
        <dsp:cNvSpPr/>
      </dsp:nvSpPr>
      <dsp:spPr>
        <a:xfrm>
          <a:off x="1193762" y="71339"/>
          <a:ext cx="9551191" cy="138901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20506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MVP</a:t>
          </a:r>
          <a:endParaRPr lang="es-AR" sz="2100" kern="1200" dirty="0"/>
        </a:p>
      </dsp:txBody>
      <dsp:txXfrm>
        <a:off x="1193762" y="418592"/>
        <a:ext cx="9203938" cy="694505"/>
      </dsp:txXfrm>
    </dsp:sp>
    <dsp:sp modelId="{C9DC3083-F99E-4209-AC78-D2999869F928}">
      <dsp:nvSpPr>
        <dsp:cNvPr id="0" name=""/>
        <dsp:cNvSpPr/>
      </dsp:nvSpPr>
      <dsp:spPr>
        <a:xfrm>
          <a:off x="1193762" y="1140674"/>
          <a:ext cx="1765251" cy="2550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WEB</a:t>
          </a:r>
          <a:endParaRPr lang="es-AR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App Android 4.0</a:t>
          </a:r>
          <a:endParaRPr lang="es-AR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API Privada</a:t>
          </a:r>
          <a:endParaRPr lang="es-AR" sz="1800" kern="1200" dirty="0"/>
        </a:p>
      </dsp:txBody>
      <dsp:txXfrm>
        <a:off x="1193762" y="1140674"/>
        <a:ext cx="1765251" cy="2550447"/>
      </dsp:txXfrm>
    </dsp:sp>
    <dsp:sp modelId="{FC1488CD-D5FC-4084-AFB0-9916B7E5E61A}">
      <dsp:nvSpPr>
        <dsp:cNvPr id="0" name=""/>
        <dsp:cNvSpPr/>
      </dsp:nvSpPr>
      <dsp:spPr>
        <a:xfrm>
          <a:off x="2958822" y="534521"/>
          <a:ext cx="7786131" cy="138901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8570"/>
                <a:lumOff val="8209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-8570"/>
                <a:lumOff val="820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20506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RELEASE V1.0</a:t>
          </a:r>
          <a:endParaRPr lang="es-AR" sz="2100" kern="1200" dirty="0"/>
        </a:p>
      </dsp:txBody>
      <dsp:txXfrm>
        <a:off x="2958822" y="881774"/>
        <a:ext cx="7438878" cy="694505"/>
      </dsp:txXfrm>
    </dsp:sp>
    <dsp:sp modelId="{D22A8FDC-EDCB-438D-BED1-D8E824CA10A4}">
      <dsp:nvSpPr>
        <dsp:cNvPr id="0" name=""/>
        <dsp:cNvSpPr/>
      </dsp:nvSpPr>
      <dsp:spPr>
        <a:xfrm>
          <a:off x="2958822" y="1603856"/>
          <a:ext cx="1765251" cy="2550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Estadísticas</a:t>
          </a:r>
          <a:endParaRPr 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Pistas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Usuarios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Accidentes</a:t>
          </a:r>
          <a:endParaRPr lang="es-AR" sz="1400" kern="1200" dirty="0"/>
        </a:p>
      </dsp:txBody>
      <dsp:txXfrm>
        <a:off x="2958822" y="1603856"/>
        <a:ext cx="1765251" cy="2550447"/>
      </dsp:txXfrm>
    </dsp:sp>
    <dsp:sp modelId="{1F67635B-3CD8-4CA3-BAEB-4CA33ACCB34A}">
      <dsp:nvSpPr>
        <dsp:cNvPr id="0" name=""/>
        <dsp:cNvSpPr/>
      </dsp:nvSpPr>
      <dsp:spPr>
        <a:xfrm>
          <a:off x="4723882" y="997703"/>
          <a:ext cx="6021071" cy="138901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17140"/>
                <a:lumOff val="16417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-17140"/>
                <a:lumOff val="1641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20506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RELEASE V 2.0</a:t>
          </a:r>
          <a:endParaRPr lang="es-AR" sz="2100" kern="1200" dirty="0"/>
        </a:p>
      </dsp:txBody>
      <dsp:txXfrm>
        <a:off x="4723882" y="1344956"/>
        <a:ext cx="5673818" cy="694505"/>
      </dsp:txXfrm>
    </dsp:sp>
    <dsp:sp modelId="{AF050164-217A-4E16-8336-C46CFAFF7146}">
      <dsp:nvSpPr>
        <dsp:cNvPr id="0" name=""/>
        <dsp:cNvSpPr/>
      </dsp:nvSpPr>
      <dsp:spPr>
        <a:xfrm>
          <a:off x="4723882" y="2067038"/>
          <a:ext cx="1765251" cy="2550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App iPhone OS 8</a:t>
          </a:r>
        </a:p>
      </dsp:txBody>
      <dsp:txXfrm>
        <a:off x="4723882" y="2067038"/>
        <a:ext cx="1765251" cy="2550447"/>
      </dsp:txXfrm>
    </dsp:sp>
    <dsp:sp modelId="{8B1F85E6-2358-43D3-856E-CC6C6292142F}">
      <dsp:nvSpPr>
        <dsp:cNvPr id="0" name=""/>
        <dsp:cNvSpPr/>
      </dsp:nvSpPr>
      <dsp:spPr>
        <a:xfrm>
          <a:off x="6489897" y="1460886"/>
          <a:ext cx="4255055" cy="138901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25709"/>
                <a:lumOff val="24626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-25709"/>
                <a:lumOff val="2462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20506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RELEASE V 2.1</a:t>
          </a:r>
          <a:endParaRPr lang="es-AR" sz="2100" kern="1200" dirty="0"/>
        </a:p>
      </dsp:txBody>
      <dsp:txXfrm>
        <a:off x="6489897" y="1808139"/>
        <a:ext cx="3907802" cy="694505"/>
      </dsp:txXfrm>
    </dsp:sp>
    <dsp:sp modelId="{7BBD5A4B-F079-4C83-894D-60A24CF0B458}">
      <dsp:nvSpPr>
        <dsp:cNvPr id="0" name=""/>
        <dsp:cNvSpPr/>
      </dsp:nvSpPr>
      <dsp:spPr>
        <a:xfrm>
          <a:off x="6489897" y="2530221"/>
          <a:ext cx="1765251" cy="2550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Pagos</a:t>
          </a:r>
          <a:endParaRPr 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Tickets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Alojamiento</a:t>
          </a:r>
          <a:endParaRPr lang="es-AR" sz="14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API ABIERTA</a:t>
          </a:r>
          <a:endParaRPr lang="es-AR" sz="1800" kern="1200" dirty="0"/>
        </a:p>
      </dsp:txBody>
      <dsp:txXfrm>
        <a:off x="6489897" y="2530221"/>
        <a:ext cx="1765251" cy="2550447"/>
      </dsp:txXfrm>
    </dsp:sp>
    <dsp:sp modelId="{398DB529-54D9-4323-B39C-412411FEF70C}">
      <dsp:nvSpPr>
        <dsp:cNvPr id="0" name=""/>
        <dsp:cNvSpPr/>
      </dsp:nvSpPr>
      <dsp:spPr>
        <a:xfrm>
          <a:off x="8254958" y="1924068"/>
          <a:ext cx="2489995" cy="138901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34279"/>
                <a:lumOff val="32835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-34279"/>
                <a:lumOff val="3283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20506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RELEASE V 3.0</a:t>
          </a:r>
          <a:endParaRPr lang="es-AR" sz="2100" kern="1200" dirty="0"/>
        </a:p>
      </dsp:txBody>
      <dsp:txXfrm>
        <a:off x="8254958" y="2271321"/>
        <a:ext cx="2142742" cy="694505"/>
      </dsp:txXfrm>
    </dsp:sp>
    <dsp:sp modelId="{07416BCE-7B2E-4996-AF19-48DC8809ABCA}">
      <dsp:nvSpPr>
        <dsp:cNvPr id="0" name=""/>
        <dsp:cNvSpPr/>
      </dsp:nvSpPr>
      <dsp:spPr>
        <a:xfrm>
          <a:off x="8254958" y="2993403"/>
          <a:ext cx="1765251" cy="2550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NFC</a:t>
          </a:r>
          <a:endParaRPr 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Aerosillas</a:t>
          </a:r>
          <a:endParaRPr lang="es-AR" sz="14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Catalogo de equipamiento</a:t>
          </a:r>
          <a:endParaRPr 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Alquiler in-app</a:t>
          </a:r>
          <a:endParaRPr lang="es-AR" sz="1400" kern="1200" dirty="0"/>
        </a:p>
      </dsp:txBody>
      <dsp:txXfrm>
        <a:off x="8254958" y="2993403"/>
        <a:ext cx="1765251" cy="2550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" y="6143356"/>
            <a:ext cx="617618" cy="625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small" baseline="0">
          <a:ln w="3175" cmpd="sng">
            <a:noFill/>
          </a:ln>
          <a:solidFill>
            <a:schemeClr val="tx1"/>
          </a:solidFill>
          <a:effectLst/>
          <a:latin typeface="Levenim MT" panose="02010502060101010101" pitchFamily="2" charset="-79"/>
          <a:ea typeface="+mj-ea"/>
          <a:cs typeface="Levenim MT" panose="02010502060101010101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71876" y="16098"/>
            <a:ext cx="8048248" cy="1752599"/>
          </a:xfrm>
        </p:spPr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White </a:t>
            </a:r>
            <a:r>
              <a:rPr lang="es-AR" sz="4400" cap="small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Powder</a:t>
            </a:r>
            <a:r>
              <a:rPr lang="es-AR" sz="4400" dirty="0"/>
              <a:t/>
            </a:r>
            <a:br>
              <a:rPr lang="es-AR" sz="4400" dirty="0"/>
            </a:br>
            <a:r>
              <a:rPr lang="es-AR" sz="4400" dirty="0" err="1" smtClean="0"/>
              <a:t>Roadmap</a:t>
            </a:r>
            <a:endParaRPr lang="es-AR" sz="4400" cap="small" dirty="0" smtClean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graphicFrame>
        <p:nvGraphicFramePr>
          <p:cNvPr id="14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5729"/>
              </p:ext>
            </p:extLst>
          </p:nvPr>
        </p:nvGraphicFramePr>
        <p:xfrm>
          <a:off x="682578" y="1223493"/>
          <a:ext cx="11938716" cy="5615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4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White Tavros">
      <a:majorFont>
        <a:latin typeface="Levenim MT"/>
        <a:ea typeface=""/>
        <a:cs typeface=""/>
      </a:majorFont>
      <a:minorFont>
        <a:latin typeface="Levenim MT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40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Levenim MT</vt:lpstr>
      <vt:lpstr>Parallax</vt:lpstr>
      <vt:lpstr>White Powder Roadmap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Powder</dc:title>
  <dc:creator>Joaquin Ibar</dc:creator>
  <cp:lastModifiedBy>Joaquin Ibar</cp:lastModifiedBy>
  <cp:revision>37</cp:revision>
  <dcterms:created xsi:type="dcterms:W3CDTF">2014-08-23T18:26:09Z</dcterms:created>
  <dcterms:modified xsi:type="dcterms:W3CDTF">2014-11-20T03:40:05Z</dcterms:modified>
</cp:coreProperties>
</file>