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2700"/>
            <a:ext cx="10018713" cy="1752599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1" y="6143356"/>
            <a:ext cx="617618" cy="6257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small" baseline="0">
          <a:ln w="3175" cmpd="sng">
            <a:noFill/>
          </a:ln>
          <a:solidFill>
            <a:schemeClr val="tx1"/>
          </a:solidFill>
          <a:effectLst/>
          <a:latin typeface="Levenim MT" panose="02010502060101010101" pitchFamily="2" charset="-79"/>
          <a:ea typeface="+mj-ea"/>
          <a:cs typeface="Levenim MT" panose="02010502060101010101" pitchFamily="2" charset="-79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66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White </a:t>
            </a:r>
            <a:r>
              <a:rPr lang="es-AR" sz="66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Powder</a:t>
            </a:r>
            <a:endParaRPr lang="es-ES" sz="6600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By</a:t>
            </a:r>
            <a:r>
              <a:rPr lang="es-AR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T</a:t>
            </a:r>
            <a:r>
              <a:rPr lang="es-AR" sz="24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AVROS</a:t>
            </a:r>
            <a:endParaRPr lang="es-ES" sz="2800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761410" y="5967567"/>
            <a:ext cx="5430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XX </a:t>
            </a:r>
            <a:r>
              <a:rPr lang="es-AR" dirty="0">
                <a:latin typeface="Levenim MT" panose="02010502060101010101" pitchFamily="2" charset="-79"/>
                <a:cs typeface="Levenim MT" panose="02010502060101010101" pitchFamily="2" charset="-79"/>
              </a:rPr>
              <a:t>congreso bianual de la Sociedad Internacional para Seguridad en el </a:t>
            </a:r>
            <a:r>
              <a:rPr lang="es-AR" dirty="0" err="1">
                <a:latin typeface="Levenim MT" panose="02010502060101010101" pitchFamily="2" charset="-79"/>
                <a:cs typeface="Levenim MT" panose="02010502060101010101" pitchFamily="2" charset="-79"/>
              </a:rPr>
              <a:t>Ski</a:t>
            </a:r>
            <a:r>
              <a:rPr lang="es-AR" dirty="0">
                <a:latin typeface="Levenim MT" panose="02010502060101010101" pitchFamily="2" charset="-79"/>
                <a:cs typeface="Levenim MT" panose="02010502060101010101" pitchFamily="2" charset="-79"/>
              </a:rPr>
              <a:t> (ISSS</a:t>
            </a:r>
            <a:r>
              <a:rPr lang="es-AR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).</a:t>
            </a:r>
            <a:endParaRPr lang="es-ES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8595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Video de </a:t>
            </a:r>
            <a:r>
              <a:rPr lang="es-AR" dirty="0" err="1" smtClean="0"/>
              <a:t>gonza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47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779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484311" y="16098"/>
            <a:ext cx="10018713" cy="1752599"/>
          </a:xfrm>
        </p:spPr>
        <p:txBody>
          <a:bodyPr>
            <a:normAutofit/>
          </a:bodyPr>
          <a:lstStyle/>
          <a:p>
            <a:r>
              <a:rPr lang="es-AR" sz="4400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¿Quiénes somos?</a:t>
            </a:r>
            <a:endParaRPr lang="es-ES" sz="4400" cap="small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639962" y="1768697"/>
            <a:ext cx="1970465" cy="227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sz="2400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Gonzalo</a:t>
            </a:r>
            <a:endParaRPr lang="es-ES" sz="2400" cap="small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045" y="1880310"/>
            <a:ext cx="1528297" cy="1528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ectángulo 15"/>
          <p:cNvSpPr/>
          <p:nvPr/>
        </p:nvSpPr>
        <p:spPr>
          <a:xfrm>
            <a:off x="3621164" y="4412509"/>
            <a:ext cx="1970465" cy="227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sz="2400" cap="small" dirty="0">
                <a:latin typeface="Levenim MT" panose="02010502060101010101" pitchFamily="2" charset="-79"/>
                <a:cs typeface="Levenim MT" panose="02010502060101010101" pitchFamily="2" charset="-79"/>
              </a:rPr>
              <a:t>Joaquín</a:t>
            </a:r>
            <a:endParaRPr lang="es-ES" sz="2400" cap="small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247" y="4524122"/>
            <a:ext cx="1528297" cy="1528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Rectángulo 17"/>
          <p:cNvSpPr/>
          <p:nvPr/>
        </p:nvSpPr>
        <p:spPr>
          <a:xfrm>
            <a:off x="5591629" y="1768697"/>
            <a:ext cx="1970465" cy="227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sz="2400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Ignacio</a:t>
            </a:r>
            <a:endParaRPr lang="es-ES" sz="2400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712" y="1880310"/>
            <a:ext cx="1528297" cy="1528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ctángulo 19"/>
          <p:cNvSpPr/>
          <p:nvPr/>
        </p:nvSpPr>
        <p:spPr>
          <a:xfrm>
            <a:off x="7562094" y="4412509"/>
            <a:ext cx="1970465" cy="227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sz="2400" cap="small" dirty="0">
                <a:latin typeface="Levenim MT" panose="02010502060101010101" pitchFamily="2" charset="-79"/>
                <a:cs typeface="Levenim MT" panose="02010502060101010101" pitchFamily="2" charset="-79"/>
              </a:rPr>
              <a:t>Lucas</a:t>
            </a:r>
            <a:endParaRPr lang="es-ES" sz="2400" cap="small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177" y="4524122"/>
            <a:ext cx="1528297" cy="1528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Rectángulo 21"/>
          <p:cNvSpPr/>
          <p:nvPr/>
        </p:nvSpPr>
        <p:spPr>
          <a:xfrm>
            <a:off x="9532559" y="1768697"/>
            <a:ext cx="1970465" cy="227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sz="2400" cap="small" dirty="0">
                <a:latin typeface="Levenim MT" panose="02010502060101010101" pitchFamily="2" charset="-79"/>
                <a:cs typeface="Levenim MT" panose="02010502060101010101" pitchFamily="2" charset="-79"/>
              </a:rPr>
              <a:t>Iván</a:t>
            </a:r>
            <a:endParaRPr lang="es-ES" sz="2400" cap="small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42" y="1880310"/>
            <a:ext cx="1528297" cy="1528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742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400" cap="small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Tavros</a:t>
            </a:r>
            <a:endParaRPr lang="es-ES" sz="4400" cap="small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16" name="Marcador de contenido 15"/>
          <p:cNvSpPr>
            <a:spLocks noGrp="1"/>
          </p:cNvSpPr>
          <p:nvPr>
            <p:ph idx="1"/>
          </p:nvPr>
        </p:nvSpPr>
        <p:spPr>
          <a:xfrm>
            <a:off x="3119929" y="2048636"/>
            <a:ext cx="3589966" cy="402590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s-AR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Productos de nicho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s-AR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Profesionales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s-AR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Necesidades criticas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s-AR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Dinámicos </a:t>
            </a:r>
          </a:p>
          <a:p>
            <a:pPr marL="0" indent="0">
              <a:buNone/>
            </a:pPr>
            <a:endParaRPr lang="es-AR" dirty="0" smtClean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376" y="2385612"/>
            <a:ext cx="325641" cy="32992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376" y="3265412"/>
            <a:ext cx="325641" cy="32992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376" y="4145212"/>
            <a:ext cx="325641" cy="329926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991" y="5009306"/>
            <a:ext cx="325641" cy="329926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21" y="2385612"/>
            <a:ext cx="325641" cy="329926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21" y="3265412"/>
            <a:ext cx="325641" cy="329926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21" y="4145212"/>
            <a:ext cx="325641" cy="329926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636" y="5009306"/>
            <a:ext cx="325641" cy="329926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665" y="2385612"/>
            <a:ext cx="325641" cy="329926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665" y="3265412"/>
            <a:ext cx="325641" cy="329926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665" y="4145212"/>
            <a:ext cx="325641" cy="329926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280" y="5009306"/>
            <a:ext cx="325641" cy="329926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308" y="2385612"/>
            <a:ext cx="325641" cy="329925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308" y="3265412"/>
            <a:ext cx="325641" cy="329926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308" y="4145212"/>
            <a:ext cx="325641" cy="329926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923" y="5009306"/>
            <a:ext cx="325641" cy="329925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50" y="2385612"/>
            <a:ext cx="325641" cy="329925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50" y="3265412"/>
            <a:ext cx="325641" cy="329926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50" y="4145212"/>
            <a:ext cx="325641" cy="329925"/>
          </a:xfrm>
          <a:prstGeom prst="rect">
            <a:avLst/>
          </a:prstGeom>
        </p:spPr>
      </p:pic>
      <p:pic>
        <p:nvPicPr>
          <p:cNvPr id="46" name="Imagen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565" y="5009306"/>
            <a:ext cx="325641" cy="32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400" dirty="0"/>
              <a:t>Problemática</a:t>
            </a:r>
            <a:r>
              <a:rPr lang="es-AR" sz="4400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actual</a:t>
            </a:r>
            <a:endParaRPr lang="es-ES" sz="4400" cap="small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Video de 20 segundos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162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400" dirty="0"/>
              <a:t>Problemática actual</a:t>
            </a:r>
            <a:endParaRPr lang="es-ES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800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Falta de monitoreo</a:t>
            </a:r>
          </a:p>
          <a:p>
            <a:r>
              <a:rPr lang="es-AR" sz="2800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Tiempo de respuesta</a:t>
            </a:r>
          </a:p>
          <a:p>
            <a:r>
              <a:rPr lang="es-AR" sz="2800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Falta de concientización</a:t>
            </a:r>
          </a:p>
          <a:p>
            <a:endParaRPr lang="es-AR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48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400" dirty="0"/>
              <a:t>Problemática actual</a:t>
            </a:r>
            <a:endParaRPr lang="es-ES" sz="4400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83" y="2138784"/>
            <a:ext cx="2880000" cy="2880000"/>
          </a:xfr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371" y="2138784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16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Nuestra Solución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860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White </a:t>
            </a:r>
            <a:r>
              <a:rPr lang="es-AR" dirty="0" err="1" smtClean="0"/>
              <a:t>Powder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600" dirty="0" smtClean="0"/>
              <a:t>Beneficios para el centro de esquí</a:t>
            </a:r>
            <a:endParaRPr lang="es-ES" dirty="0"/>
          </a:p>
        </p:txBody>
      </p:sp>
      <p:sp>
        <p:nvSpPr>
          <p:cNvPr id="14" name="Marcador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 smtClean="0"/>
              <a:t>Reducir tiempo de respuesta frente a accidentes</a:t>
            </a:r>
          </a:p>
          <a:p>
            <a:r>
              <a:rPr lang="es-AR" sz="2800" dirty="0" smtClean="0"/>
              <a:t>Posición de los esquiadores en tiempo real</a:t>
            </a:r>
          </a:p>
          <a:p>
            <a:r>
              <a:rPr lang="es-AR" sz="2800" dirty="0" smtClean="0"/>
              <a:t>Reducir accidentes y victimas fatales</a:t>
            </a:r>
          </a:p>
        </p:txBody>
      </p:sp>
    </p:spTree>
    <p:extLst>
      <p:ext uri="{BB962C8B-B14F-4D97-AF65-F5344CB8AC3E}">
        <p14:creationId xmlns:p14="http://schemas.microsoft.com/office/powerpoint/2010/main" val="92701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 smtClean="0"/>
              <a:t>Mayor seguridad</a:t>
            </a:r>
          </a:p>
          <a:p>
            <a:r>
              <a:rPr lang="es-AR" sz="2800" dirty="0" smtClean="0"/>
              <a:t>Mejor experiencia</a:t>
            </a:r>
          </a:p>
          <a:p>
            <a:endParaRPr lang="es-ES" sz="28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484311" y="12700"/>
            <a:ext cx="10018713" cy="1752599"/>
          </a:xfrm>
        </p:spPr>
        <p:txBody>
          <a:bodyPr/>
          <a:lstStyle/>
          <a:p>
            <a:r>
              <a:rPr lang="es-AR" dirty="0" smtClean="0"/>
              <a:t>White </a:t>
            </a:r>
            <a:r>
              <a:rPr lang="es-AR" dirty="0" err="1" smtClean="0"/>
              <a:t>Powder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600" dirty="0" smtClean="0"/>
              <a:t>Beneficios para esquiadores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53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White Tavros">
      <a:majorFont>
        <a:latin typeface="Levenim MT"/>
        <a:ea typeface=""/>
        <a:cs typeface=""/>
      </a:majorFont>
      <a:minorFont>
        <a:latin typeface="Levenim MT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Override1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BC1C1C"/>
    </a:accent1>
    <a:accent2>
      <a:srgbClr val="F67534"/>
    </a:accent2>
    <a:accent3>
      <a:srgbClr val="EAAC35"/>
    </a:accent3>
    <a:accent4>
      <a:srgbClr val="9BAF68"/>
    </a:accent4>
    <a:accent5>
      <a:srgbClr val="68B9A6"/>
    </a:accent5>
    <a:accent6>
      <a:srgbClr val="50B1D4"/>
    </a:accent6>
    <a:hlink>
      <a:srgbClr val="E46416"/>
    </a:hlink>
    <a:folHlink>
      <a:srgbClr val="EE934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87</Words>
  <Application>Microsoft Office PowerPoint</Application>
  <PresentationFormat>Panorámica</PresentationFormat>
  <Paragraphs>30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Levenim MT</vt:lpstr>
      <vt:lpstr>Parallax</vt:lpstr>
      <vt:lpstr>White Powder</vt:lpstr>
      <vt:lpstr>¿Quiénes somos?</vt:lpstr>
      <vt:lpstr>Tavros</vt:lpstr>
      <vt:lpstr>Problemática actual</vt:lpstr>
      <vt:lpstr>Problemática actual</vt:lpstr>
      <vt:lpstr>Problemática actual</vt:lpstr>
      <vt:lpstr>Nuestra Solución</vt:lpstr>
      <vt:lpstr>White Powder Beneficios para el centro de esquí</vt:lpstr>
      <vt:lpstr>White Powder Beneficios para esquiadores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Powder</dc:title>
  <dc:creator>Joaquin Ibar</dc:creator>
  <cp:lastModifiedBy>Joaquin Ibar</cp:lastModifiedBy>
  <cp:revision>24</cp:revision>
  <dcterms:created xsi:type="dcterms:W3CDTF">2014-08-23T18:26:09Z</dcterms:created>
  <dcterms:modified xsi:type="dcterms:W3CDTF">2014-08-30T20:16:42Z</dcterms:modified>
</cp:coreProperties>
</file>