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garcia" userId="c5c69e14396d5c2f" providerId="LiveId" clId="{4AB891AE-B633-4ED6-9CCB-5582030619A1}"/>
    <pc:docChg chg="modSld">
      <pc:chgData name="ivan garcia" userId="c5c69e14396d5c2f" providerId="LiveId" clId="{4AB891AE-B633-4ED6-9CCB-5582030619A1}" dt="2021-07-21T17:05:00.247" v="0" actId="1076"/>
      <pc:docMkLst>
        <pc:docMk/>
      </pc:docMkLst>
      <pc:sldChg chg="modSp mod">
        <pc:chgData name="ivan garcia" userId="c5c69e14396d5c2f" providerId="LiveId" clId="{4AB891AE-B633-4ED6-9CCB-5582030619A1}" dt="2021-07-21T17:05:00.247" v="0" actId="1076"/>
        <pc:sldMkLst>
          <pc:docMk/>
          <pc:sldMk cId="3368306176" sldId="259"/>
        </pc:sldMkLst>
        <pc:picChg chg="mod">
          <ac:chgData name="ivan garcia" userId="c5c69e14396d5c2f" providerId="LiveId" clId="{4AB891AE-B633-4ED6-9CCB-5582030619A1}" dt="2021-07-21T17:05:00.247" v="0" actId="1076"/>
          <ac:picMkLst>
            <pc:docMk/>
            <pc:sldMk cId="3368306176" sldId="259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137615"/>
          </a:xfrm>
        </p:spPr>
        <p:txBody>
          <a:bodyPr/>
          <a:lstStyle/>
          <a:p>
            <a:r>
              <a:rPr lang="es-MX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12" y="2438400"/>
            <a:ext cx="1514475" cy="1609725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1493950"/>
            <a:ext cx="5859887" cy="3763850"/>
          </a:xfrm>
        </p:spPr>
        <p:txBody>
          <a:bodyPr>
            <a:normAutofit/>
          </a:bodyPr>
          <a:lstStyle/>
          <a:p>
            <a:r>
              <a:rPr lang="es-MX" dirty="0"/>
              <a:t>Es tu oportunidad de conocernos.</a:t>
            </a:r>
          </a:p>
        </p:txBody>
      </p:sp>
      <p:pic>
        <p:nvPicPr>
          <p:cNvPr id="5" name="Imagen 4" descr="C:\Users\Hp\Downloads\WhatsApp Image 2021-07-20 at 8.05.02 AM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17" y="2468804"/>
            <a:ext cx="4533363" cy="20388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9311425" y="3477296"/>
            <a:ext cx="2472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Integrantes del equipo:</a:t>
            </a:r>
          </a:p>
          <a:p>
            <a:endParaRPr lang="es-MX" dirty="0"/>
          </a:p>
          <a:p>
            <a:r>
              <a:rPr lang="es-MX" dirty="0" err="1"/>
              <a:t>Ivan</a:t>
            </a:r>
            <a:r>
              <a:rPr lang="es-MX" dirty="0"/>
              <a:t> </a:t>
            </a:r>
            <a:r>
              <a:rPr lang="es-MX" dirty="0" err="1"/>
              <a:t>garcia</a:t>
            </a:r>
            <a:r>
              <a:rPr lang="es-MX" dirty="0"/>
              <a:t>  de Gabriel</a:t>
            </a:r>
          </a:p>
          <a:p>
            <a:endParaRPr lang="es-MX" dirty="0"/>
          </a:p>
          <a:p>
            <a:r>
              <a:rPr lang="es-MX" dirty="0"/>
              <a:t>Martin cruz</a:t>
            </a:r>
          </a:p>
          <a:p>
            <a:endParaRPr lang="es-MX" dirty="0"/>
          </a:p>
          <a:p>
            <a:r>
              <a:rPr lang="es-MX" dirty="0"/>
              <a:t>Argelia flores </a:t>
            </a:r>
            <a:r>
              <a:rPr lang="es-MX" dirty="0" err="1"/>
              <a:t>sanchez</a:t>
            </a:r>
            <a:endParaRPr lang="es-MX" dirty="0"/>
          </a:p>
        </p:txBody>
      </p:sp>
      <p:pic>
        <p:nvPicPr>
          <p:cNvPr id="1026" name="Picture 2" descr="Gantry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3" y="275530"/>
            <a:ext cx="26289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12" y="5394992"/>
            <a:ext cx="1236372" cy="95793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3639" y="1609859"/>
            <a:ext cx="157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Tel: 5542745134</a:t>
            </a:r>
          </a:p>
        </p:txBody>
      </p:sp>
    </p:spTree>
    <p:extLst>
      <p:ext uri="{BB962C8B-B14F-4D97-AF65-F5344CB8AC3E}">
        <p14:creationId xmlns:p14="http://schemas.microsoft.com/office/powerpoint/2010/main" val="151145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52" y="684096"/>
            <a:ext cx="7733295" cy="515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0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/>
              <a:t>En 2003, los espectadores de todo el mundo que vieron la película ganadora de Oscar, “Buscando a </a:t>
            </a:r>
            <a:r>
              <a:rPr lang="es-MX" b="1" dirty="0" err="1"/>
              <a:t>Nemo</a:t>
            </a:r>
            <a:r>
              <a:rPr lang="es-MX" b="1" dirty="0"/>
              <a:t>”, se enamoraron de un pez payaso llamado </a:t>
            </a:r>
            <a:r>
              <a:rPr lang="es-MX" b="1" dirty="0" err="1"/>
              <a:t>Nemo</a:t>
            </a:r>
            <a:r>
              <a:rPr lang="es-MX" b="1" dirty="0"/>
              <a:t>; de su papá, </a:t>
            </a:r>
            <a:r>
              <a:rPr lang="es-MX" b="1" dirty="0" err="1"/>
              <a:t>Marlin</a:t>
            </a:r>
            <a:r>
              <a:rPr lang="es-MX" b="1" dirty="0"/>
              <a:t>; y de un pez cirujano azul, </a:t>
            </a:r>
            <a:r>
              <a:rPr lang="es-MX" b="1" dirty="0" err="1"/>
              <a:t>Dory</a:t>
            </a:r>
            <a:r>
              <a:rPr lang="es-MX" b="1" dirty="0"/>
              <a:t>.</a:t>
            </a:r>
          </a:p>
          <a:p>
            <a:r>
              <a:rPr lang="es-MX" dirty="0"/>
              <a:t>Afortunadamente, después de 13 años, la pandilla regresó con “Buscando a </a:t>
            </a:r>
            <a:r>
              <a:rPr lang="es-MX" dirty="0" err="1"/>
              <a:t>Dory</a:t>
            </a:r>
            <a:r>
              <a:rPr lang="es-MX" dirty="0"/>
              <a:t>”, donde los amigos de </a:t>
            </a:r>
            <a:r>
              <a:rPr lang="es-MX" dirty="0" err="1"/>
              <a:t>Dory</a:t>
            </a:r>
            <a:r>
              <a:rPr lang="es-MX" dirty="0"/>
              <a:t> </a:t>
            </a:r>
            <a:r>
              <a:rPr lang="es-MX" dirty="0" err="1"/>
              <a:t>ayu</a:t>
            </a:r>
            <a:r>
              <a:rPr lang="es-MX" dirty="0"/>
              <a:t> dan a reunir a la divertida y olvidadiza pez con su antigua familia. Aunque es posible que no conozcas a </a:t>
            </a:r>
            <a:r>
              <a:rPr lang="es-MX" dirty="0" err="1"/>
              <a:t>Nemo</a:t>
            </a:r>
            <a:r>
              <a:rPr lang="es-MX" dirty="0"/>
              <a:t>, </a:t>
            </a:r>
            <a:r>
              <a:rPr lang="es-MX" dirty="0" err="1"/>
              <a:t>Dory</a:t>
            </a:r>
            <a:r>
              <a:rPr lang="es-MX" dirty="0"/>
              <a:t> o la “pandilla de la pecera” podrás tener experiencias reales con criaturas marinas Aquí tienes seis lugares para ver peces increíbles y, si lo deseas, nadar con ellos también.</a:t>
            </a:r>
          </a:p>
          <a:p>
            <a:r>
              <a:rPr lang="es-MX" dirty="0"/>
              <a:t> 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06839" y="528034"/>
            <a:ext cx="24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Proyecto: acuario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68958" y="1236372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Pagina principal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4" y="1958125"/>
            <a:ext cx="1867571" cy="2941749"/>
          </a:xfrm>
          <a:prstGeom prst="rect">
            <a:avLst/>
          </a:prstGeom>
        </p:spPr>
      </p:pic>
      <p:pic>
        <p:nvPicPr>
          <p:cNvPr id="6" name="Picture 2" descr="Gantry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84" y="93575"/>
            <a:ext cx="1917922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C:\Users\Hp\Downloads\WhatsApp Image 2021-07-20 at 8.05.02 AM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361" y="548698"/>
            <a:ext cx="1970467" cy="619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/>
          <p:cNvSpPr txBox="1"/>
          <p:nvPr/>
        </p:nvSpPr>
        <p:spPr>
          <a:xfrm>
            <a:off x="5203065" y="798490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 DORI ” </a:t>
            </a:r>
          </a:p>
        </p:txBody>
      </p:sp>
    </p:spTree>
    <p:extLst>
      <p:ext uri="{BB962C8B-B14F-4D97-AF65-F5344CB8AC3E}">
        <p14:creationId xmlns:p14="http://schemas.microsoft.com/office/powerpoint/2010/main" val="2620132341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146</TotalTime>
  <Words>159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Gota</vt:lpstr>
      <vt:lpstr>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Hp</dc:creator>
  <cp:lastModifiedBy>Ivan Garcia</cp:lastModifiedBy>
  <cp:revision>9</cp:revision>
  <dcterms:created xsi:type="dcterms:W3CDTF">2021-07-20T23:34:44Z</dcterms:created>
  <dcterms:modified xsi:type="dcterms:W3CDTF">2021-07-21T17:05:26Z</dcterms:modified>
</cp:coreProperties>
</file>