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783D-515E-4883-B62D-265EBFA9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510C3-4B7F-4BDE-8FF4-B6ADC401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EED9F-B0E9-42B4-B762-DE5A2F9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5E83-9F30-44EA-8032-7A996CBA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C1DC1-AE07-4CCE-BE09-7667E15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A694-1337-4EAB-848E-AEAF3C4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B86B8-8978-40DF-BA74-5772D863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F62E9-59FD-4A1E-B798-3475C0E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94584-E894-4977-8526-3552595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9E180-4CAF-464F-AD54-62B4F87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C12AC-6FB3-4EB6-BDD5-60DDF862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8ED97-76DE-4C99-8B52-A4959C9E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AF4D1-4340-4BFC-8D40-D72730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62BC3-C1C3-4440-9938-7B1AE39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BA67A-A6CB-41C4-A50D-6192904A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837E-C8BF-4F3E-9B2C-261A55E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0C3BA-5CF9-4323-8745-E12FBC7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1131A-C803-4BDD-87D6-39CDB5F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C05A-78C4-4376-8280-D3BD638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163FD-844E-4D35-9AED-DBA5934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913C9-637F-4FCE-B5A4-4B6A407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3587-F68E-4598-B721-E40F68AB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6CA59-DFB7-4CAE-98C3-54D12C3F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CE660-4228-41C8-8C16-CEC1D5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9142E-8B75-4037-8314-065AB03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8A53-B7B4-4130-A39F-BBA0AD2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84FA-4691-4B83-9E4E-68991CA7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D7400-295B-415B-B08B-C5215AE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79FB3-062A-49E3-B1CB-57ED991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0C914-9225-4804-A3E1-30DC6BE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38CE1-A2F9-400E-98DC-F2876F2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6C0C-8E8E-412D-AB75-9DD308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C4DC5-65B3-411A-85F3-8E1DF3E2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4B102D-D0A0-4402-9D42-BF11AD33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E5ACF-3BCD-4D78-B354-8AD68B667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47502-6C04-4729-929E-E260D5DA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40745B-437E-4756-815D-98498EF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DE2A3-ED25-4DD7-ACB4-C49EE64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CBA6E6-5B6C-4FF7-8223-B80DC8F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05DEE-B254-45C6-AA17-4A07AB7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64A24-4687-4236-94B2-FA4C118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DFD6B-F0D3-4D8B-9069-7C11BB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A5DC2-19FB-4DC8-9875-4B8F8D9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59EF3-517C-4A81-92C7-5D6F15A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2A4F2B-FE52-4B6E-948C-19EDF2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78AA7-E547-44E8-A1BB-3A708C2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4E3A-C713-457E-BDCB-D619052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2652A-3C6B-4685-9CB1-B73B676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98DF8-478C-494D-8886-E70922B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E777BC-4A71-4CD4-9CE3-702DDFD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13A2-1704-48EF-A8E2-644C9361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4F752-9558-4039-A2B4-49C030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C260-A1E7-4FE4-9060-36CBD66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E91EA-F9F2-42F8-8FCB-24669202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7B211-5A8A-4FB1-957E-88EF8792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0C929-112D-4DB7-9DF5-30EC10F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949BA-3677-4935-B15F-3C2B5CA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AE7A9-2E61-432A-9F3C-EEE542E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39C9C-1D48-453D-8E99-EF6FA40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40897-B604-4A80-8CFC-F2901F0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54A7F-076D-4432-961A-8BA1B366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75-0B7E-4EA7-8433-119F4A98333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23C5-8A44-44B3-A9AA-7F84E10E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A3F6-1D2F-4A82-9756-F76D59C1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Imagen 1">
            <a:extLst>
              <a:ext uri="{FF2B5EF4-FFF2-40B4-BE49-F238E27FC236}">
                <a16:creationId xmlns:a16="http://schemas.microsoft.com/office/drawing/2014/main" id="{6C08F393-5BDF-4A9B-B67F-556F41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" y="309256"/>
            <a:ext cx="2250831" cy="22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72190031-0C09-49C1-8723-947AF39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0E1043B-1CCB-4028-B510-30EB45F8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08CCC76-0C4B-415E-8168-7B65C0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5" y="309256"/>
            <a:ext cx="49584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Mexicano de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Estudios Superiores y de Posgrado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E75B4F-DBB7-459D-AD3A-83EC41E354B0}"/>
              </a:ext>
            </a:extLst>
          </p:cNvPr>
          <p:cNvSpPr txBox="1"/>
          <p:nvPr/>
        </p:nvSpPr>
        <p:spPr>
          <a:xfrm>
            <a:off x="104931" y="3182784"/>
            <a:ext cx="369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Integrantes del Equipo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Erick Jesús Pérez González</a:t>
            </a:r>
          </a:p>
          <a:p>
            <a:r>
              <a:rPr lang="es-MX" dirty="0"/>
              <a:t>Hamlet Rossette Gordillo</a:t>
            </a:r>
          </a:p>
          <a:p>
            <a:r>
              <a:rPr lang="es-MX" dirty="0"/>
              <a:t>Margarita del Carmen Correa Muñoz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962A2C-9CAD-40DB-8B00-3DC04EB7B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41" y="1215571"/>
            <a:ext cx="7800706" cy="522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CDCA-462E-45FE-8787-34330F1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proyecto es una Papelería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78F48-F8E6-4B0D-8922-28A1271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Agregaremos las paginas web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Página</a:t>
            </a:r>
            <a:r>
              <a:rPr lang="en-US" dirty="0"/>
              <a:t> principal (</a:t>
            </a:r>
            <a:r>
              <a:rPr lang="en-US" dirty="0" err="1"/>
              <a:t>Inició</a:t>
            </a:r>
            <a:r>
              <a:rPr lang="en-US" dirty="0"/>
              <a:t>)</a:t>
            </a:r>
          </a:p>
          <a:p>
            <a:r>
              <a:rPr lang="en-US" dirty="0"/>
              <a:t>¿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?.</a:t>
            </a:r>
          </a:p>
          <a:p>
            <a:r>
              <a:rPr lang="en-US" dirty="0"/>
              <a:t>Los </a:t>
            </a:r>
            <a:r>
              <a:rPr lang="en-US" dirty="0" err="1"/>
              <a:t>servicios</a:t>
            </a:r>
            <a:r>
              <a:rPr lang="en-US" dirty="0"/>
              <a:t> y/o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ofrecemos</a:t>
            </a:r>
            <a:r>
              <a:rPr lang="en-US" dirty="0"/>
              <a:t>.</a:t>
            </a:r>
          </a:p>
          <a:p>
            <a:r>
              <a:rPr lang="en-US" dirty="0" err="1"/>
              <a:t>Imágenes</a:t>
            </a:r>
            <a:r>
              <a:rPr lang="en-US" dirty="0"/>
              <a:t> de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.</a:t>
            </a:r>
          </a:p>
          <a:p>
            <a:r>
              <a:rPr lang="en-US" dirty="0"/>
              <a:t>Y los </a:t>
            </a:r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contacto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78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59F6D-A389-49FC-9147-967CE58B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56" y="165615"/>
            <a:ext cx="10515600" cy="881506"/>
          </a:xfrm>
        </p:spPr>
        <p:txBody>
          <a:bodyPr/>
          <a:lstStyle/>
          <a:p>
            <a:pPr algn="ctr"/>
            <a:r>
              <a:rPr lang="es-MX" b="1" dirty="0"/>
              <a:t>Esquema de Sitio</a:t>
            </a:r>
            <a:endParaRPr lang="en-U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89D12F-DCBC-4A4A-97CE-DE32076D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38" y="1047121"/>
            <a:ext cx="3265695" cy="18369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124334-0E1F-492D-9F96-06192EC16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7" y="3915741"/>
            <a:ext cx="1789872" cy="2386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3C104B-3896-4408-8EF1-2E79DC353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86" y="3765580"/>
            <a:ext cx="2893015" cy="25366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E61DC1-E311-4F1A-A41B-D0010D8B5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356" y="3694897"/>
            <a:ext cx="2922365" cy="26073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C95D38-7D71-43C7-8160-594B39FE3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3694896"/>
            <a:ext cx="2857500" cy="27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A198-CB59-4C84-B707-B3C883A3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Página principal (Inició)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F859C-6BB9-4D44-A0A7-203E0FEA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Es donde mostramos la estructura de la pagina o el como queremos que se mire la pagina.</a:t>
            </a:r>
          </a:p>
          <a:p>
            <a:pPr algn="just"/>
            <a:r>
              <a:rPr lang="es-MX" dirty="0"/>
              <a:t>Tendremos el encabezado en el cual tenemos el logotipo de la papelería, los servicios que ofrecemos, una galería, y por último un contacto.</a:t>
            </a:r>
          </a:p>
          <a:p>
            <a:pPr algn="just"/>
            <a:r>
              <a:rPr lang="es-MX" dirty="0"/>
              <a:t>Contamos con paginas de redes sociales para que puedan ver los comentarios que tiene nuestra papelería y que tan buen servicio ofrecemos.</a:t>
            </a:r>
          </a:p>
          <a:p>
            <a:pPr algn="just"/>
            <a:r>
              <a:rPr lang="es-MX" dirty="0"/>
              <a:t>Un pie de página en donde encontraras los medios y paginas adjuntas donde podrás validar los productos y/o promociones que ponemos a tu alcance.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506F-6AFB-497E-AC40-EFAC941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Quíenes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EE1EF-7B26-4CBB-B851-ACAB36CC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Información de nosotros visión y misión.</a:t>
            </a:r>
          </a:p>
          <a:p>
            <a:pPr algn="just"/>
            <a:r>
              <a:rPr lang="es-MX" dirty="0"/>
              <a:t>Una área de preguntas frecuentes.</a:t>
            </a:r>
          </a:p>
          <a:p>
            <a:pPr algn="just"/>
            <a:r>
              <a:rPr lang="es-MX" dirty="0"/>
              <a:t>Redes sociales.</a:t>
            </a:r>
          </a:p>
          <a:p>
            <a:pPr algn="just"/>
            <a:r>
              <a:rPr lang="es-MX" dirty="0"/>
              <a:t>Tipos de servicio.</a:t>
            </a:r>
          </a:p>
          <a:p>
            <a:pPr algn="just"/>
            <a:r>
              <a:rPr lang="es-MX" dirty="0"/>
              <a:t>Y calidad certificada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C3583E-F25C-40CE-8CEE-C46B3526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76" y="2732965"/>
            <a:ext cx="3911524" cy="34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6347-2E13-4700-9352-BA72963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servicios</a:t>
            </a:r>
            <a:r>
              <a:rPr lang="en-US" dirty="0"/>
              <a:t> y/o </a:t>
            </a:r>
            <a:r>
              <a:rPr lang="en-US" dirty="0" err="1"/>
              <a:t>productos</a:t>
            </a:r>
            <a:r>
              <a:rPr lang="en-US" dirty="0"/>
              <a:t> que </a:t>
            </a:r>
            <a:r>
              <a:rPr lang="en-US" dirty="0" err="1"/>
              <a:t>ofrecemos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FABA1-8CEE-4FE0-89A7-68D8182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 de Productos.</a:t>
            </a:r>
          </a:p>
          <a:p>
            <a:r>
              <a:rPr lang="es-MX" dirty="0"/>
              <a:t>Servicios de Instalación.</a:t>
            </a:r>
          </a:p>
          <a:p>
            <a:r>
              <a:rPr lang="es-MX" dirty="0"/>
              <a:t>Formularios de pedido para envío.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246F98-9A15-40B2-980F-F08D26F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18" y="2238380"/>
            <a:ext cx="5732329" cy="42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D0B6-E241-478D-9BEB-4DBF1007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2" y="129326"/>
            <a:ext cx="7632880" cy="1193495"/>
          </a:xfrm>
        </p:spPr>
        <p:txBody>
          <a:bodyPr/>
          <a:lstStyle/>
          <a:p>
            <a:r>
              <a:rPr lang="en-US" dirty="0" err="1"/>
              <a:t>Imágenes</a:t>
            </a:r>
            <a:r>
              <a:rPr lang="en-US" dirty="0"/>
              <a:t> de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productos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C689C-8FFC-47A5-AB31-E3BBF6CB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35" y="1085349"/>
            <a:ext cx="11070465" cy="4854142"/>
          </a:xfrm>
        </p:spPr>
        <p:txBody>
          <a:bodyPr/>
          <a:lstStyle/>
          <a:p>
            <a:r>
              <a:rPr lang="es-MX" dirty="0"/>
              <a:t>Poniendo a su alcance una diversidad que va desde muebles, computadoras, papelería en general, papelería de oficina y reparación de equipo.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9CE906B-FC8C-432B-929E-FF305EFD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0" y="63069"/>
            <a:ext cx="2389454" cy="14909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521243-2064-420E-A641-AADE032C7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31" y="2259982"/>
            <a:ext cx="2655831" cy="1334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597094-AAEC-4B5B-833C-20C51A18C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3" y="4610325"/>
            <a:ext cx="3560339" cy="18497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25B6B8-5FF7-4DF0-BDA9-67FF20184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81" y="4323266"/>
            <a:ext cx="2697006" cy="21895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924520-2C0C-4551-9DC3-77623901D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251" y="2044759"/>
            <a:ext cx="3892374" cy="213761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5DDF00A-338B-4527-AF54-24368E62A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1" y="1913319"/>
            <a:ext cx="2697006" cy="269700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321EB3D-D1D5-451C-AF3B-26F3DEC9F2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5" y="4697941"/>
            <a:ext cx="2932090" cy="20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76C49C-734E-495A-B1AD-1B8803FD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33" y="2402125"/>
            <a:ext cx="5569844" cy="4455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D060C7-C059-4BD5-8153-DAEAF0C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Contacto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46BC0-6844-4CA8-8423-6D7A2F9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se encontrara un mapa con nuestra ubicación.</a:t>
            </a:r>
          </a:p>
          <a:p>
            <a:r>
              <a:rPr lang="es-MX" dirty="0"/>
              <a:t>Una área de contacto donde te atenderán </a:t>
            </a:r>
            <a:r>
              <a:rPr lang="es-MX" dirty="0" err="1"/>
              <a:t>personalizadamente</a:t>
            </a:r>
            <a:r>
              <a:rPr lang="es-MX" dirty="0"/>
              <a:t> para solicitud de pedido, aclaración de envío y dudas.</a:t>
            </a:r>
          </a:p>
          <a:p>
            <a:r>
              <a:rPr lang="es-MX" dirty="0"/>
              <a:t>Y redes sociales donde podrán visualizar más productos de tu preferencia.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6B8ED3-E319-44DD-B7BB-E472F892E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35" y="136300"/>
            <a:ext cx="2355761" cy="23557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1508B9-5B5C-4BF6-8444-9D3FCDCB1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79" y="419735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287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El proyecto es una Papelería</vt:lpstr>
      <vt:lpstr>Esquema de Sitio</vt:lpstr>
      <vt:lpstr>Página principal (Inició)</vt:lpstr>
      <vt:lpstr>¿Quíenes somos?</vt:lpstr>
      <vt:lpstr>Los servicios y/o productos que ofrecemos</vt:lpstr>
      <vt:lpstr>Imágenes de nuestros productos</vt:lpstr>
      <vt:lpstr>Medios de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Margarita Muñoz</cp:lastModifiedBy>
  <cp:revision>28</cp:revision>
  <dcterms:created xsi:type="dcterms:W3CDTF">2021-07-15T13:42:09Z</dcterms:created>
  <dcterms:modified xsi:type="dcterms:W3CDTF">2021-07-16T05:56:43Z</dcterms:modified>
</cp:coreProperties>
</file>