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5783D-515E-4883-B62D-265EBFA91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5510C3-4B7F-4BDE-8FF4-B6ADC401E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5EED9F-B0E9-42B4-B762-DE5A2F92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65E83-9F30-44EA-8032-7A996CBA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DC1DC1-AE07-4CCE-BE09-7667E15B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7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BA694-1337-4EAB-848E-AEAF3C46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CB86B8-8978-40DF-BA74-5772D8634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CF62E9-59FD-4A1E-B798-3475C0ED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94584-E894-4977-8526-35525958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9E180-4CAF-464F-AD54-62B4F87C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4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AC12AC-6FB3-4EB6-BDD5-60DDF8623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A8ED97-76DE-4C99-8B52-A4959C9EA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AF4D1-4340-4BFC-8D40-D727301B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662BC3-C1C3-4440-9938-7B1AE394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CBA67A-A6CB-41C4-A50D-6192904A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7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D837E-C8BF-4F3E-9B2C-261A55EB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C0C3BA-5CF9-4323-8745-E12FBC7D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A1131A-C803-4BDD-87D6-39CDB5F9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C2C05A-78C4-4376-8280-D3BD638F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C163FD-844E-4D35-9AED-DBA5934D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3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913C9-637F-4FCE-B5A4-4B6A407E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593587-F68E-4598-B721-E40F68AB3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6CA59-DFB7-4CAE-98C3-54D12C3F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CE660-4228-41C8-8C16-CEC1D543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49142E-8B75-4037-8314-065AB034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3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08A53-B7B4-4130-A39F-BBA0AD28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2D84FA-4691-4B83-9E4E-68991CA78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6D7400-295B-415B-B08B-C5215AE52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C79FB3-062A-49E3-B1CB-57ED9917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30C914-9225-4804-A3E1-30DC6BE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638CE1-A2F9-400E-98DC-F2876F2F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0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6C0C-8E8E-412D-AB75-9DD30874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5C4DC5-65B3-411A-85F3-8E1DF3E22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4B102D-D0A0-4402-9D42-BF11AD335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2E5ACF-3BCD-4D78-B354-8AD68B667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847502-6C04-4729-929E-E260D5DAE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40745B-437E-4756-815D-98498EFA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1DE2A3-ED25-4DD7-ACB4-C49EE645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CBA6E6-5B6C-4FF7-8223-B80DC8FE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05DEE-B254-45C6-AA17-4A07AB74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A64A24-4687-4236-94B2-FA4C118C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FDFD6B-F0D3-4D8B-9069-7C11BB8F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BA5DC2-19FB-4DC8-9875-4B8F8D9C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7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359EF3-517C-4A81-92C7-5D6F15A1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2A4F2B-FE52-4B6E-948C-19EDF253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F78AA7-E547-44E8-A1BB-3A708C24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5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C4E3A-C713-457E-BDCB-D6190523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62652A-3C6B-4685-9CB1-B73B676F8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698DF8-478C-494D-8886-E70922B1C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E777BC-4A71-4CD4-9CE3-702DDFD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513A2-1704-48EF-A8E2-644C9361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94F752-9558-4039-A2B4-49C03021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EC260-A1E7-4FE4-9060-36CBD66A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4E91EA-F9F2-42F8-8FCB-246692021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27B211-5A8A-4FB1-957E-88EF87928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F0C929-112D-4DB7-9DF5-30EC10FD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A949BA-3677-4935-B15F-3C2B5CA8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EAE7A9-2E61-432A-9F3C-EEE542E3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3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A39C9C-1D48-453D-8E99-EF6FA405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840897-B604-4A80-8CFC-F2901F010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E54A7F-076D-4432-961A-8BA1B3664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B23C5-8A44-44B3-A9AA-7F84E10EF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DA3F6-1D2F-4A82-9756-F76D59C10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608841B-637E-4DF6-8551-FDEBC5336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900" y="1273451"/>
            <a:ext cx="7848000" cy="5435438"/>
          </a:xfrm>
          <a:prstGeom prst="rect">
            <a:avLst/>
          </a:prstGeom>
        </p:spPr>
      </p:pic>
      <p:pic>
        <p:nvPicPr>
          <p:cNvPr id="2056" name="Imagen 1">
            <a:extLst>
              <a:ext uri="{FF2B5EF4-FFF2-40B4-BE49-F238E27FC236}">
                <a16:creationId xmlns:a16="http://schemas.microsoft.com/office/drawing/2014/main" id="{6C08F393-5BDF-4A9B-B67F-556F4123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21" y="309256"/>
            <a:ext cx="2250831" cy="221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72190031-0C09-49C1-8723-947AF3938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00E1043B-1CCB-4028-B510-30EB45F82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808CCC76-0C4B-415E-8168-7B65C0176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695" y="309256"/>
            <a:ext cx="4958409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76438" algn="l"/>
              </a:tabLst>
            </a:pPr>
            <a:r>
              <a:rPr kumimoji="0" lang="es-MX" altLang="en-US" sz="22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Instituto Mexicano de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76438" algn="l"/>
              </a:tabLst>
            </a:pPr>
            <a:r>
              <a:rPr kumimoji="0" lang="es-MX" altLang="en-US" sz="22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Estudios Superiores y de Posgrado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76438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4E75B4F-DBB7-459D-AD3A-83EC41E354B0}"/>
              </a:ext>
            </a:extLst>
          </p:cNvPr>
          <p:cNvSpPr txBox="1"/>
          <p:nvPr/>
        </p:nvSpPr>
        <p:spPr>
          <a:xfrm>
            <a:off x="-12163" y="2899327"/>
            <a:ext cx="28492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Integrantes del Equipo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Erick Jesús Pérez González</a:t>
            </a:r>
          </a:p>
          <a:p>
            <a:r>
              <a:rPr lang="es-MX" dirty="0"/>
              <a:t>Hamlet Rossette Gordillo</a:t>
            </a:r>
          </a:p>
          <a:p>
            <a:r>
              <a:rPr lang="es-MX" dirty="0"/>
              <a:t>Margarita del Carmen Correa Muñoz</a:t>
            </a:r>
          </a:p>
          <a:p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4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9CDCA-462E-45FE-8787-34330F1D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proyecto es una Papelería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78F48-F8E6-4B0D-8922-28A12713F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Agregaremos las paginas web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Página</a:t>
            </a:r>
            <a:r>
              <a:rPr lang="en-US" dirty="0"/>
              <a:t> principal (</a:t>
            </a:r>
            <a:r>
              <a:rPr lang="en-US" dirty="0" err="1"/>
              <a:t>Inició</a:t>
            </a:r>
            <a:r>
              <a:rPr lang="en-US" dirty="0"/>
              <a:t>)</a:t>
            </a:r>
          </a:p>
          <a:p>
            <a:r>
              <a:rPr lang="en-US" dirty="0"/>
              <a:t>¿</a:t>
            </a:r>
            <a:r>
              <a:rPr lang="en-US" dirty="0" err="1"/>
              <a:t>Quienes</a:t>
            </a:r>
            <a:r>
              <a:rPr lang="en-US" dirty="0"/>
              <a:t> </a:t>
            </a:r>
            <a:r>
              <a:rPr lang="en-US" dirty="0" err="1"/>
              <a:t>somos</a:t>
            </a:r>
            <a:r>
              <a:rPr lang="en-US" dirty="0"/>
              <a:t>?.</a:t>
            </a:r>
          </a:p>
          <a:p>
            <a:r>
              <a:rPr lang="en-US" dirty="0"/>
              <a:t>Los </a:t>
            </a:r>
            <a:r>
              <a:rPr lang="en-US" dirty="0" err="1"/>
              <a:t>servicios</a:t>
            </a:r>
            <a:r>
              <a:rPr lang="en-US" dirty="0"/>
              <a:t> y/o </a:t>
            </a:r>
            <a:r>
              <a:rPr lang="en-US" dirty="0" err="1"/>
              <a:t>productos</a:t>
            </a:r>
            <a:r>
              <a:rPr lang="en-US" dirty="0"/>
              <a:t> que </a:t>
            </a:r>
            <a:r>
              <a:rPr lang="en-US" dirty="0" err="1"/>
              <a:t>ofrecemos</a:t>
            </a:r>
            <a:r>
              <a:rPr lang="en-US" dirty="0"/>
              <a:t>.</a:t>
            </a:r>
          </a:p>
          <a:p>
            <a:r>
              <a:rPr lang="en-US" dirty="0" err="1"/>
              <a:t>Imágenes</a:t>
            </a:r>
            <a:r>
              <a:rPr lang="en-US" dirty="0"/>
              <a:t> de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.</a:t>
            </a:r>
          </a:p>
          <a:p>
            <a:r>
              <a:rPr lang="en-US" dirty="0"/>
              <a:t>Y los </a:t>
            </a:r>
            <a:r>
              <a:rPr lang="en-US" dirty="0" err="1"/>
              <a:t>medios</a:t>
            </a:r>
            <a:r>
              <a:rPr lang="en-US" dirty="0"/>
              <a:t> de </a:t>
            </a:r>
            <a:r>
              <a:rPr lang="en-US" dirty="0" err="1"/>
              <a:t>contacto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783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59F6D-A389-49FC-9147-967CE58B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56" y="165615"/>
            <a:ext cx="10515600" cy="881506"/>
          </a:xfrm>
        </p:spPr>
        <p:txBody>
          <a:bodyPr/>
          <a:lstStyle/>
          <a:p>
            <a:pPr algn="ctr"/>
            <a:r>
              <a:rPr lang="es-MX" b="1" dirty="0"/>
              <a:t>Esquema de Sitio</a:t>
            </a:r>
            <a:endParaRPr lang="en-US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689D12F-DCBC-4A4A-97CE-DE32076DE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38" y="1047121"/>
            <a:ext cx="3265695" cy="18369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D124334-0E1F-492D-9F96-06192EC16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7" y="3915741"/>
            <a:ext cx="1789872" cy="23864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B3C104B-3896-4408-8EF1-2E79DC353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186" y="3765580"/>
            <a:ext cx="2893015" cy="253665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FE61DC1-E311-4F1A-A41B-D0010D8B5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356" y="3694897"/>
            <a:ext cx="2922365" cy="260733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7C95D38-7D71-43C7-8160-594B39FE3B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3694896"/>
            <a:ext cx="2857500" cy="27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3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EA198-CB59-4C84-B707-B3C883A3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Página principal (Inició)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0F859C-6BB9-4D44-A0A7-203E0FEA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Es donde mostramos la estructura de la pagina o el como queremos que se mire la pagina.</a:t>
            </a:r>
          </a:p>
          <a:p>
            <a:pPr algn="just"/>
            <a:r>
              <a:rPr lang="es-MX" dirty="0"/>
              <a:t>Tendremos el encabezado en el cual tenemos el logotipo de la papelería, los servicios que ofrecemos sobre nuestros servicios, una galería, y por ultimo un contacto.</a:t>
            </a:r>
          </a:p>
          <a:p>
            <a:pPr algn="just"/>
            <a:r>
              <a:rPr lang="es-MX" dirty="0"/>
              <a:t>Contamos con paginas de redes sociales para que puedan validar os y promociones si lo adquieres en línea y/o en tienda.</a:t>
            </a:r>
          </a:p>
          <a:p>
            <a:pPr algn="just"/>
            <a:r>
              <a:rPr lang="es-MX" dirty="0"/>
              <a:t>Un pie de página en donde encontraras los medios y paginas adjuntas donde podrás validar los productos que ponemos a tu alcance.</a:t>
            </a:r>
          </a:p>
          <a:p>
            <a:pPr marL="0" indent="0">
              <a:buNone/>
            </a:pPr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0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9506F-6AFB-497E-AC40-EFAC9419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Quienes</a:t>
            </a:r>
            <a:r>
              <a:rPr lang="en-US" dirty="0"/>
              <a:t> </a:t>
            </a:r>
            <a:r>
              <a:rPr lang="en-US" dirty="0" err="1"/>
              <a:t>somos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EE1EF-7B26-4CBB-B851-ACAB36CCF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Información de nosotros visión y misión.</a:t>
            </a:r>
          </a:p>
          <a:p>
            <a:pPr algn="just"/>
            <a:r>
              <a:rPr lang="es-MX" dirty="0"/>
              <a:t>Una área de preguntas frecuentes.</a:t>
            </a:r>
          </a:p>
          <a:p>
            <a:pPr algn="just"/>
            <a:r>
              <a:rPr lang="es-MX" dirty="0"/>
              <a:t>Formularios para pedido de papelería.</a:t>
            </a:r>
          </a:p>
          <a:p>
            <a:pPr algn="just"/>
            <a:r>
              <a:rPr lang="es-MX" dirty="0"/>
              <a:t>Redes sociales.</a:t>
            </a:r>
          </a:p>
          <a:p>
            <a:pPr marL="0" indent="0">
              <a:buNone/>
            </a:pPr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6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D6347-2E13-4700-9352-BA729639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servicios</a:t>
            </a:r>
            <a:r>
              <a:rPr lang="en-US" dirty="0"/>
              <a:t> y/o </a:t>
            </a:r>
            <a:r>
              <a:rPr lang="en-US" dirty="0" err="1"/>
              <a:t>productos</a:t>
            </a:r>
            <a:r>
              <a:rPr lang="en-US" dirty="0"/>
              <a:t> que </a:t>
            </a:r>
            <a:r>
              <a:rPr lang="en-US" dirty="0" err="1"/>
              <a:t>ofrecemos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FFABA1-8CEE-4FE0-89A7-68D8182EE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Venta de Productos.</a:t>
            </a:r>
          </a:p>
          <a:p>
            <a:r>
              <a:rPr lang="es-MX" dirty="0"/>
              <a:t>Servicios de Instalación.</a:t>
            </a:r>
          </a:p>
          <a:p>
            <a:r>
              <a:rPr lang="es-MX" dirty="0"/>
              <a:t>Formularios de pedido para envío.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246F98-9A15-40B2-980F-F08D26F6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418" y="2238380"/>
            <a:ext cx="5732329" cy="42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5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2D0B6-E241-478D-9BEB-4DBF1007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GALERIA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1C689C-8FFC-47A5-AB31-E3BBF6CBB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breve descripción de cada una de nuestras áreas y la mayor parte son fotos de todas las zonas del acuario.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BDF41B92-8720-49D5-93E6-4DFE836CB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64" y="3065171"/>
            <a:ext cx="4417110" cy="294013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9CE906B-FC8C-432B-929E-FF305EFD4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32" y="2850636"/>
            <a:ext cx="5547268" cy="346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2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060C7-C059-4BD5-8153-DAEAF0CB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CONTACTO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46BC0-6844-4CA8-8423-6D7A2F9B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esta se encontrara un mapa con nuestra ubicación.</a:t>
            </a:r>
          </a:p>
          <a:p>
            <a:r>
              <a:rPr lang="es-MX" dirty="0"/>
              <a:t>Una área de contacto donde dejaras nombre, Email, teléfono, asunto y un mensaje.</a:t>
            </a:r>
          </a:p>
          <a:p>
            <a:r>
              <a:rPr lang="es-MX" dirty="0"/>
              <a:t>Una área donde esta nuestra dirección, Email, teléfono, horarios de atención.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69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280</Words>
  <Application>Microsoft Office PowerPoint</Application>
  <PresentationFormat>Panorámica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El proyecto es una Papelería</vt:lpstr>
      <vt:lpstr>Esquema de Sitio</vt:lpstr>
      <vt:lpstr>Página principal (Inició)</vt:lpstr>
      <vt:lpstr>¿Quienes somos?</vt:lpstr>
      <vt:lpstr>Los servicios y/o productos que ofrecemos</vt:lpstr>
      <vt:lpstr>GALERIA</vt:lpstr>
      <vt:lpstr>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Cruz Martínez</dc:creator>
  <cp:lastModifiedBy>Margarita Muñoz</cp:lastModifiedBy>
  <cp:revision>23</cp:revision>
  <dcterms:created xsi:type="dcterms:W3CDTF">2021-07-15T13:42:09Z</dcterms:created>
  <dcterms:modified xsi:type="dcterms:W3CDTF">2021-07-16T04:59:32Z</dcterms:modified>
</cp:coreProperties>
</file>