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20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garcia" userId="c5c69e14396d5c2f" providerId="LiveId" clId="{B4B8A7E5-F0CD-46A8-BB99-554D92FCEECE}"/>
    <pc:docChg chg="modSld">
      <pc:chgData name="ivan garcia" userId="c5c69e14396d5c2f" providerId="LiveId" clId="{B4B8A7E5-F0CD-46A8-BB99-554D92FCEECE}" dt="2021-07-22T23:18:04.771" v="2" actId="1076"/>
      <pc:docMkLst>
        <pc:docMk/>
      </pc:docMkLst>
      <pc:sldChg chg="modSp mod">
        <pc:chgData name="ivan garcia" userId="c5c69e14396d5c2f" providerId="LiveId" clId="{B4B8A7E5-F0CD-46A8-BB99-554D92FCEECE}" dt="2021-07-22T23:18:04.771" v="2" actId="1076"/>
        <pc:sldMkLst>
          <pc:docMk/>
          <pc:sldMk cId="757066656" sldId="265"/>
        </pc:sldMkLst>
        <pc:picChg chg="mod">
          <ac:chgData name="ivan garcia" userId="c5c69e14396d5c2f" providerId="LiveId" clId="{B4B8A7E5-F0CD-46A8-BB99-554D92FCEECE}" dt="2021-07-22T23:18:04.771" v="2" actId="1076"/>
          <ac:picMkLst>
            <pc:docMk/>
            <pc:sldMk cId="757066656" sldId="265"/>
            <ac:picMk id="9" creationId="{C290AB73-A8C8-4555-81B0-0E15E168206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A0054-A276-4FC9-904F-300146AD0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9CA92A-FB62-4C26-B86E-ADB74BFD0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865E96-F6A6-468D-AE6A-D9304DA2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1A2D-3819-4C2E-A76E-70FEB90DA03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491243-2CD7-4ECB-8059-E3F19442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579287-B9B0-43F7-981E-EC5BF025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39B7-139F-4EDA-8CD1-29D49AA4A0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1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27EB1-DE48-4D33-8C53-82115F28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876E79-872F-4F93-A597-5D8B810EF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7A75B8-B1D6-41A3-900B-BC2091A5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1A2D-3819-4C2E-A76E-70FEB90DA03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00B2E-EE86-4EE0-ACA5-D842F238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65C9A7-EA1C-45AD-BD63-6F2100F5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39B7-139F-4EDA-8CD1-29D49AA4A0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7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EB8241-1FEE-4870-B131-517B3CE29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7E7FAF-BAB1-433C-8BFF-7B47A0125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047BE5-2EA8-416C-8D6B-15D140B0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1A2D-3819-4C2E-A76E-70FEB90DA03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8DF965-8397-4345-A978-B8B17858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58ED5B-19A7-401D-BD0A-9E926A4E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39B7-139F-4EDA-8CD1-29D49AA4A0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4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222C0-7B1C-49A8-A450-D72566F7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1199C7-4EFB-4299-856C-6F211703B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2DA33A-7A03-403F-8E5E-F1C81587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1A2D-3819-4C2E-A76E-70FEB90DA03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8708B9-7E9D-4403-8564-1199579A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770216-9E80-485E-84FC-EF1B24FB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39B7-139F-4EDA-8CD1-29D49AA4A0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18067-C96C-447D-9260-52018BF7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D66696-B0B5-4F46-9117-5D2DFA495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D76244-1277-47CA-A7A7-E44DE5F6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1A2D-3819-4C2E-A76E-70FEB90DA03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334605-7F06-4BE9-8EC3-5788C299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37D6E7-31D9-40FC-939B-5B68197B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39B7-139F-4EDA-8CD1-29D49AA4A0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3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A631F-64F3-4438-9F3C-955D9FEE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D2E184-3BE1-492D-9DDA-5DA031A99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7DA218-50C8-4F3A-BF6B-7D75A2227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C103DB-DFCB-4172-8757-31BE79D6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1A2D-3819-4C2E-A76E-70FEB90DA03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CE44C1-E2D2-4277-BFA7-52D23DDF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B86735-6565-469E-BB22-876EDD4B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39B7-139F-4EDA-8CD1-29D49AA4A0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6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21F02-30AE-4C91-8D63-43C10E89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94776F-529A-4BAB-987F-2BE03B32E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A7BD6B-C70A-4918-94F7-062493C27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D221C9-F6A7-450D-857A-BC2059D2B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DFDD9F-FB91-4BCF-8A1A-7754FB0DC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4A98EE4-87DE-483D-85C9-F6B36237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1A2D-3819-4C2E-A76E-70FEB90DA03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FBAB53-1787-439D-87B6-C858A7D0E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C6C9DF-9818-4422-93AA-41742674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39B7-139F-4EDA-8CD1-29D49AA4A0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3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77C68-C6C0-4676-BA80-5B02A1A6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305C3C-9B91-447D-85B7-1B6EAA72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1A2D-3819-4C2E-A76E-70FEB90DA03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932197-FA96-4045-AC7D-2DD3FDA4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7969F4-96D3-4704-AA0A-17E4A673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39B7-139F-4EDA-8CD1-29D49AA4A0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9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0FCE65-EF1A-4153-BBB4-A7FDEAD8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1A2D-3819-4C2E-A76E-70FEB90DA03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211C7E-5E15-4A02-AF4E-DD30E07A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3C9B21-EF03-4631-B51D-2AA7B098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39B7-139F-4EDA-8CD1-29D49AA4A0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8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E1779-4056-4DF2-BAA7-95501635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BF85A8-0C72-40B1-8CFE-D1A17E57D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79A8F9-7C18-4E7C-B715-D4323D49D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FB9113-7206-46A1-8718-03EA18AB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1A2D-3819-4C2E-A76E-70FEB90DA03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D778E1-C797-460C-B987-3C34C3B7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341A40-7854-416C-943D-4062B062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39B7-139F-4EDA-8CD1-29D49AA4A0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3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E9213-8531-44ED-8770-393A9D96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D84B93-A037-459A-9FB7-4830F8CE4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60AA03-49B1-431D-B1F1-9806CEA95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4FC56E-2ABA-4823-9E28-C604632F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1A2D-3819-4C2E-A76E-70FEB90DA03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BA1123-AAA7-46DD-9148-BCB5C879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046D31-BC2C-4BE8-83B4-E8D18AEE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39B7-139F-4EDA-8CD1-29D49AA4A0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D24D96D-AEA1-4CE0-A1D7-79E7A74A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CE8DD9-2EDF-4975-9150-4C358D19F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DC7072-A92B-45F4-A6A5-3E7F88B47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01A2D-3819-4C2E-A76E-70FEB90DA03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25976B-9D79-4FE6-9241-5B6B17567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5769E2-1401-4C4B-941E-29CFAACF5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339B7-139F-4EDA-8CD1-29D49AA4A0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7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50AA049-D864-4E1F-8CB7-309466455A06}"/>
              </a:ext>
            </a:extLst>
          </p:cNvPr>
          <p:cNvSpPr/>
          <p:nvPr/>
        </p:nvSpPr>
        <p:spPr>
          <a:xfrm>
            <a:off x="171718" y="1712881"/>
            <a:ext cx="11848564" cy="42499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5AC759E-F671-4CF0-9765-155FAFA3BA11}"/>
              </a:ext>
            </a:extLst>
          </p:cNvPr>
          <p:cNvSpPr/>
          <p:nvPr/>
        </p:nvSpPr>
        <p:spPr>
          <a:xfrm>
            <a:off x="285982" y="1780274"/>
            <a:ext cx="2010179" cy="30410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26CB662-D934-48C4-825D-CA913901B1DF}"/>
              </a:ext>
            </a:extLst>
          </p:cNvPr>
          <p:cNvSpPr/>
          <p:nvPr/>
        </p:nvSpPr>
        <p:spPr>
          <a:xfrm>
            <a:off x="2569980" y="1799803"/>
            <a:ext cx="2010179" cy="25115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NOSOTROS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ADB863E-8EB9-4C85-88DB-5C2A252A58B7}"/>
              </a:ext>
            </a:extLst>
          </p:cNvPr>
          <p:cNvSpPr/>
          <p:nvPr/>
        </p:nvSpPr>
        <p:spPr>
          <a:xfrm>
            <a:off x="4853978" y="1780466"/>
            <a:ext cx="2010179" cy="25115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SERVICIOS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2A7956A-856E-45DD-84A7-7BC9E1DF3A74}"/>
              </a:ext>
            </a:extLst>
          </p:cNvPr>
          <p:cNvSpPr/>
          <p:nvPr/>
        </p:nvSpPr>
        <p:spPr>
          <a:xfrm>
            <a:off x="7155442" y="1794945"/>
            <a:ext cx="2010179" cy="25114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GALERIA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6757FC5A-C19F-44F4-8878-D3BDE7332A32}"/>
              </a:ext>
            </a:extLst>
          </p:cNvPr>
          <p:cNvSpPr/>
          <p:nvPr/>
        </p:nvSpPr>
        <p:spPr>
          <a:xfrm>
            <a:off x="3066055" y="2200576"/>
            <a:ext cx="5887776" cy="2717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F2ADF7DC-471D-40CD-BB2D-C0B3F7EB9E62}"/>
              </a:ext>
            </a:extLst>
          </p:cNvPr>
          <p:cNvSpPr/>
          <p:nvPr/>
        </p:nvSpPr>
        <p:spPr>
          <a:xfrm>
            <a:off x="162304" y="11382"/>
            <a:ext cx="11848564" cy="16581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87E2849-57EA-4FC3-9A69-AAE51F53D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7" y="73726"/>
            <a:ext cx="1715887" cy="1554446"/>
          </a:xfrm>
          <a:prstGeom prst="rect">
            <a:avLst/>
          </a:prstGeom>
        </p:spPr>
      </p:pic>
      <p:pic>
        <p:nvPicPr>
          <p:cNvPr id="6" name="Imagen 5" descr="Imagen que contiene Forma&#10;&#10;Descripción generada automáticamente">
            <a:extLst>
              <a:ext uri="{FF2B5EF4-FFF2-40B4-BE49-F238E27FC236}">
                <a16:creationId xmlns:a16="http://schemas.microsoft.com/office/drawing/2014/main" id="{27892567-29E2-4B33-B4D7-92E4AA9FA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799" y="488584"/>
            <a:ext cx="2782459" cy="756102"/>
          </a:xfrm>
          <a:prstGeom prst="rect">
            <a:avLst/>
          </a:prstGeom>
        </p:spPr>
      </p:pic>
      <p:pic>
        <p:nvPicPr>
          <p:cNvPr id="9" name="Imagen 8" descr="Imagen que contiene animal, interior, monitor, gato&#10;&#10;Descripción generada automáticamente">
            <a:extLst>
              <a:ext uri="{FF2B5EF4-FFF2-40B4-BE49-F238E27FC236}">
                <a16:creationId xmlns:a16="http://schemas.microsoft.com/office/drawing/2014/main" id="{C290AB73-A8C8-4555-81B0-0E15E1682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990" y="66930"/>
            <a:ext cx="6172382" cy="1583251"/>
          </a:xfrm>
          <a:prstGeom prst="rect">
            <a:avLst/>
          </a:prstGeom>
        </p:spPr>
      </p:pic>
      <p:pic>
        <p:nvPicPr>
          <p:cNvPr id="19" name="Imagen 18" descr="Imagen que contiene agua, tabla, frente, montaña&#10;&#10;Descripción generada automáticamente">
            <a:extLst>
              <a:ext uri="{FF2B5EF4-FFF2-40B4-BE49-F238E27FC236}">
                <a16:creationId xmlns:a16="http://schemas.microsoft.com/office/drawing/2014/main" id="{E6491416-F3B7-4852-BF04-66B564D32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88" y="2321625"/>
            <a:ext cx="2354891" cy="887561"/>
          </a:xfrm>
          <a:prstGeom prst="rect">
            <a:avLst/>
          </a:prstGeom>
        </p:spPr>
      </p:pic>
      <p:sp>
        <p:nvSpPr>
          <p:cNvPr id="60" name="Rectángulo 59">
            <a:extLst>
              <a:ext uri="{FF2B5EF4-FFF2-40B4-BE49-F238E27FC236}">
                <a16:creationId xmlns:a16="http://schemas.microsoft.com/office/drawing/2014/main" id="{F424804C-3336-40DF-BC67-36BCCE7621CE}"/>
              </a:ext>
            </a:extLst>
          </p:cNvPr>
          <p:cNvSpPr/>
          <p:nvPr/>
        </p:nvSpPr>
        <p:spPr>
          <a:xfrm>
            <a:off x="9475938" y="1778883"/>
            <a:ext cx="2010179" cy="25114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CONTACTO</a:t>
            </a:r>
          </a:p>
        </p:txBody>
      </p:sp>
      <p:pic>
        <p:nvPicPr>
          <p:cNvPr id="27" name="Imagen 26" descr="Patrón de fondo&#10;&#10;Descripción generada automáticamente">
            <a:extLst>
              <a:ext uri="{FF2B5EF4-FFF2-40B4-BE49-F238E27FC236}">
                <a16:creationId xmlns:a16="http://schemas.microsoft.com/office/drawing/2014/main" id="{86638BC5-CB04-49A0-A8CB-7F50EE09A7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818" y="3493109"/>
            <a:ext cx="2528050" cy="1409651"/>
          </a:xfrm>
          <a:prstGeom prst="rect">
            <a:avLst/>
          </a:prstGeom>
        </p:spPr>
      </p:pic>
      <p:pic>
        <p:nvPicPr>
          <p:cNvPr id="29" name="Imagen 2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2CD00F54-CE17-415C-AEB6-056BB48248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726" y="5218469"/>
            <a:ext cx="5923018" cy="763371"/>
          </a:xfrm>
          <a:prstGeom prst="rect">
            <a:avLst/>
          </a:prstGeom>
        </p:spPr>
      </p:pic>
      <p:pic>
        <p:nvPicPr>
          <p:cNvPr id="43" name="Imagen 42" descr="Personas sentadas en una mesa&#10;&#10;Descripción generada automáticamente con confianza baja">
            <a:extLst>
              <a:ext uri="{FF2B5EF4-FFF2-40B4-BE49-F238E27FC236}">
                <a16:creationId xmlns:a16="http://schemas.microsoft.com/office/drawing/2014/main" id="{EF645223-5D3B-4D5F-885B-1D4BC22392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29" y="2292939"/>
            <a:ext cx="3133093" cy="2580530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30033CD0-53C7-4F99-BA43-6828278D388D}"/>
              </a:ext>
            </a:extLst>
          </p:cNvPr>
          <p:cNvSpPr txBox="1"/>
          <p:nvPr/>
        </p:nvSpPr>
        <p:spPr>
          <a:xfrm>
            <a:off x="3126283" y="2292983"/>
            <a:ext cx="25416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800" b="1" dirty="0">
                <a:latin typeface="Amasis MT Pro Black" panose="020B0604020202020204" pitchFamily="18" charset="0"/>
              </a:rPr>
              <a:t>En esta gran experiencia podrás conocer a más de 14,000 ejemplares de 350 especies como los son tiburones, pingüinos, rayas, medusas, ajolotes, diversos reptiles y más, en un recorrido a través de dos acuarios y más de 50 exhibiciones.</a:t>
            </a:r>
          </a:p>
          <a:p>
            <a:pPr algn="just"/>
            <a:r>
              <a:rPr lang="es-ES" sz="800" b="1" dirty="0">
                <a:latin typeface="Amasis MT Pro Black" panose="020B0604020202020204" pitchFamily="18" charset="0"/>
              </a:rPr>
              <a:t>Además conoce de cerca nuestro Centro de Conservación y Laboratorio de Reproducción, donde realizamos grandes esfuerzos para la preservación de la vida marina. Nuestra misión es generar pasión, interés y conciencia hacia las maravillas del mundo marino, a través de nuestros espacios de convivencia familiar que inspire a nuestros visitantes tener estilos de vida amigables con el medio ambiente. Para ello trabajamos bajo el concepto de </a:t>
            </a:r>
            <a:r>
              <a:rPr lang="es-ES" sz="800" b="1" i="1" dirty="0">
                <a:latin typeface="Amasis MT Pro Black" panose="020B0604020202020204" pitchFamily="18" charset="0"/>
              </a:rPr>
              <a:t>“</a:t>
            </a:r>
            <a:r>
              <a:rPr lang="es-ES" sz="800" b="1" i="1" dirty="0" err="1">
                <a:latin typeface="Amasis MT Pro Black" panose="020B0604020202020204" pitchFamily="18" charset="0"/>
              </a:rPr>
              <a:t>edutaiment</a:t>
            </a:r>
            <a:r>
              <a:rPr lang="es-ES" sz="800" b="1" i="1" dirty="0">
                <a:latin typeface="Amasis MT Pro Black" panose="020B0604020202020204" pitchFamily="18" charset="0"/>
              </a:rPr>
              <a:t>”</a:t>
            </a:r>
            <a:r>
              <a:rPr lang="es-ES" sz="800" b="1" dirty="0">
                <a:latin typeface="Amasis MT Pro Black" panose="020B0604020202020204" pitchFamily="18" charset="0"/>
              </a:rPr>
              <a:t>, el cual suma la educación más el entretenimiento.</a:t>
            </a:r>
          </a:p>
          <a:p>
            <a:endParaRPr lang="en-US" dirty="0"/>
          </a:p>
        </p:txBody>
      </p:sp>
      <p:pic>
        <p:nvPicPr>
          <p:cNvPr id="66" name="Imagen 6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3D3475A-67B9-458B-9654-9F0DA313DB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938" y="2219640"/>
            <a:ext cx="2544343" cy="1168694"/>
          </a:xfrm>
          <a:prstGeom prst="rect">
            <a:avLst/>
          </a:prstGeom>
        </p:spPr>
      </p:pic>
      <p:pic>
        <p:nvPicPr>
          <p:cNvPr id="70" name="Imagen 6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D3FA3F8-639A-41A8-9509-0145E1821E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608" y="4955008"/>
            <a:ext cx="1054469" cy="1265363"/>
          </a:xfrm>
          <a:prstGeom prst="rect">
            <a:avLst/>
          </a:prstGeom>
        </p:spPr>
      </p:pic>
      <p:pic>
        <p:nvPicPr>
          <p:cNvPr id="74" name="Imagen 73">
            <a:extLst>
              <a:ext uri="{FF2B5EF4-FFF2-40B4-BE49-F238E27FC236}">
                <a16:creationId xmlns:a16="http://schemas.microsoft.com/office/drawing/2014/main" id="{D4E195C8-DE30-4D3C-817F-B2BCA7F4A8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89" y="6242895"/>
            <a:ext cx="11761822" cy="561501"/>
          </a:xfrm>
          <a:prstGeom prst="rect">
            <a:avLst/>
          </a:prstGeom>
        </p:spPr>
      </p:pic>
      <p:pic>
        <p:nvPicPr>
          <p:cNvPr id="78" name="Imagen 77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C9FADA0-0310-43DA-BA19-5D94DE11A0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6" y="4137969"/>
            <a:ext cx="2361314" cy="1944819"/>
          </a:xfrm>
          <a:prstGeom prst="rect">
            <a:avLst/>
          </a:prstGeom>
        </p:spPr>
      </p:pic>
      <p:pic>
        <p:nvPicPr>
          <p:cNvPr id="80" name="Imagen 79" descr="Imagen que contiene animal, agua, azul&#10;&#10;Descripción generada automáticamente">
            <a:extLst>
              <a:ext uri="{FF2B5EF4-FFF2-40B4-BE49-F238E27FC236}">
                <a16:creationId xmlns:a16="http://schemas.microsoft.com/office/drawing/2014/main" id="{283DEB6F-7ABD-4290-ADB8-C3FB9CF0F0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89" y="3322408"/>
            <a:ext cx="2348193" cy="65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6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134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Amasis MT Pro Black</vt:lpstr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Cruz Martínez</dc:creator>
  <cp:lastModifiedBy>Ivan Garcia</cp:lastModifiedBy>
  <cp:revision>9</cp:revision>
  <dcterms:created xsi:type="dcterms:W3CDTF">2021-07-21T23:49:00Z</dcterms:created>
  <dcterms:modified xsi:type="dcterms:W3CDTF">2021-07-22T23:18:24Z</dcterms:modified>
</cp:coreProperties>
</file>