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5783D-515E-4883-B62D-265EBFA9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510C3-4B7F-4BDE-8FF4-B6ADC401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EED9F-B0E9-42B4-B762-DE5A2F92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65E83-9F30-44EA-8032-7A996CBA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C1DC1-AE07-4CCE-BE09-7667E15B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BA694-1337-4EAB-848E-AEAF3C4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CB86B8-8978-40DF-BA74-5772D8634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F62E9-59FD-4A1E-B798-3475C0ED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94584-E894-4977-8526-35525958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9E180-4CAF-464F-AD54-62B4F87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C12AC-6FB3-4EB6-BDD5-60DDF8623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A8ED97-76DE-4C99-8B52-A4959C9E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AF4D1-4340-4BFC-8D40-D727301B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62BC3-C1C3-4440-9938-7B1AE394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BA67A-A6CB-41C4-A50D-6192904A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D837E-C8BF-4F3E-9B2C-261A55E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0C3BA-5CF9-4323-8745-E12FBC7D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1131A-C803-4BDD-87D6-39CDB5F9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2C05A-78C4-4376-8280-D3BD638F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163FD-844E-4D35-9AED-DBA5934D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913C9-637F-4FCE-B5A4-4B6A407E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93587-F68E-4598-B721-E40F68AB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6CA59-DFB7-4CAE-98C3-54D12C3F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CE660-4228-41C8-8C16-CEC1D543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9142E-8B75-4037-8314-065AB034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08A53-B7B4-4130-A39F-BBA0AD28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D84FA-4691-4B83-9E4E-68991CA7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6D7400-295B-415B-B08B-C5215AE5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79FB3-062A-49E3-B1CB-57ED9917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30C914-9225-4804-A3E1-30DC6BE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638CE1-A2F9-400E-98DC-F2876F2F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6C0C-8E8E-412D-AB75-9DD3087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C4DC5-65B3-411A-85F3-8E1DF3E2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4B102D-D0A0-4402-9D42-BF11AD335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2E5ACF-3BCD-4D78-B354-8AD68B667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847502-6C04-4729-929E-E260D5DAE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40745B-437E-4756-815D-98498EFA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1DE2A3-ED25-4DD7-ACB4-C49EE645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CBA6E6-5B6C-4FF7-8223-B80DC8FE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05DEE-B254-45C6-AA17-4A07AB7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A64A24-4687-4236-94B2-FA4C118C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FDFD6B-F0D3-4D8B-9069-7C11BB8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BA5DC2-19FB-4DC8-9875-4B8F8D9C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359EF3-517C-4A81-92C7-5D6F15A1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2A4F2B-FE52-4B6E-948C-19EDF253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78AA7-E547-44E8-A1BB-3A708C24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C4E3A-C713-457E-BDCB-D6190523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2652A-3C6B-4685-9CB1-B73B676F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698DF8-478C-494D-8886-E70922B1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E777BC-4A71-4CD4-9CE3-702DDFD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513A2-1704-48EF-A8E2-644C9361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94F752-9558-4039-A2B4-49C0302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EC260-A1E7-4FE4-9060-36CBD66A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E91EA-F9F2-42F8-8FCB-246692021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7B211-5A8A-4FB1-957E-88EF8792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0C929-112D-4DB7-9DF5-30EC10FD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949BA-3677-4935-B15F-3C2B5CA8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AE7A9-2E61-432A-9F3C-EEE542E3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A39C9C-1D48-453D-8E99-EF6FA405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40897-B604-4A80-8CFC-F2901F01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54A7F-076D-4432-961A-8BA1B366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23C5-8A44-44B3-A9AA-7F84E10EF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DA3F6-1D2F-4A82-9756-F76D59C10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Imagen 1">
            <a:extLst>
              <a:ext uri="{FF2B5EF4-FFF2-40B4-BE49-F238E27FC236}">
                <a16:creationId xmlns:a16="http://schemas.microsoft.com/office/drawing/2014/main" id="{6C08F393-5BDF-4A9B-B67F-556F4123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3826"/>
            <a:ext cx="16478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72190031-0C09-49C1-8723-947AF393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0E1043B-1CCB-4028-B510-30EB45F8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08CCC76-0C4B-415E-8168-7B65C017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696" y="583563"/>
            <a:ext cx="495840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Instituto Mexicano de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Estudios Superiores y de Posgrado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E75B4F-DBB7-459D-AD3A-83EC41E354B0}"/>
              </a:ext>
            </a:extLst>
          </p:cNvPr>
          <p:cNvSpPr txBox="1"/>
          <p:nvPr/>
        </p:nvSpPr>
        <p:spPr>
          <a:xfrm>
            <a:off x="755374" y="2544416"/>
            <a:ext cx="2093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Integrantes del Equipo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Iván García</a:t>
            </a:r>
          </a:p>
          <a:p>
            <a:r>
              <a:rPr lang="es-MX" dirty="0"/>
              <a:t>Argelia  flores</a:t>
            </a:r>
          </a:p>
          <a:p>
            <a:r>
              <a:rPr lang="es-MX" dirty="0"/>
              <a:t>Martin   Cruz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2" name="AutoShape 2" descr="blob:https://web.whatsapp.com/b5413aec-2619-4bb2-8064-85062d6192d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89" y="1390918"/>
            <a:ext cx="4975023" cy="36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4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7" y="204788"/>
            <a:ext cx="9491730" cy="56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CDCA-462E-45FE-8787-34330F1D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proyecto es un Acuario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78F48-F8E6-4B0D-8922-28A12713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Estará conformado por las siguientes paginas web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INICIO</a:t>
            </a:r>
          </a:p>
          <a:p>
            <a:r>
              <a:rPr lang="en-US" dirty="0"/>
              <a:t>NOSTROS</a:t>
            </a:r>
          </a:p>
          <a:p>
            <a:r>
              <a:rPr lang="en-US" dirty="0"/>
              <a:t>SERVICIOS</a:t>
            </a:r>
          </a:p>
          <a:p>
            <a:r>
              <a:rPr lang="en-US" dirty="0"/>
              <a:t>GALERIA</a:t>
            </a:r>
          </a:p>
          <a:p>
            <a:r>
              <a:rPr lang="en-US" dirty="0"/>
              <a:t>CONTACTO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AutoShape 2" descr="blob:https://web.whatsapp.com/b5413aec-2619-4bb2-8064-85062d6192d2"/>
          <p:cNvSpPr>
            <a:spLocks noChangeAspect="1" noChangeArrowheads="1"/>
          </p:cNvSpPr>
          <p:nvPr/>
        </p:nvSpPr>
        <p:spPr bwMode="auto">
          <a:xfrm>
            <a:off x="5526065" y="38488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44" y="2401029"/>
            <a:ext cx="4257675" cy="37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59F6D-A389-49FC-9147-967CE58B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ESQUEMA DE SITIO</a:t>
            </a:r>
            <a:endParaRPr lang="en-US" b="1" dirty="0"/>
          </a:p>
        </p:txBody>
      </p:sp>
      <p:pic>
        <p:nvPicPr>
          <p:cNvPr id="20" name="Marcador de contenido 19" descr="Imagen que contiene Forma&#10;&#10;Descripción generada automáticamente">
            <a:extLst>
              <a:ext uri="{FF2B5EF4-FFF2-40B4-BE49-F238E27FC236}">
                <a16:creationId xmlns:a16="http://schemas.microsoft.com/office/drawing/2014/main" id="{74EF096C-1434-4018-8FB2-478858E24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71" y="1491177"/>
            <a:ext cx="2688880" cy="1672610"/>
          </a:xfrm>
        </p:spPr>
      </p:pic>
      <p:pic>
        <p:nvPicPr>
          <p:cNvPr id="22" name="Imagen 2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C4A6A3-745F-4FE0-A391-CC04F009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1" y="3429000"/>
            <a:ext cx="2337385" cy="2038350"/>
          </a:xfrm>
          <a:prstGeom prst="rect">
            <a:avLst/>
          </a:prstGeom>
        </p:spPr>
      </p:pic>
      <p:pic>
        <p:nvPicPr>
          <p:cNvPr id="24" name="Imagen 2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8BFDCE9-F007-44F7-AC06-93F71239E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33" y="3429000"/>
            <a:ext cx="2526675" cy="2038350"/>
          </a:xfrm>
          <a:prstGeom prst="rect">
            <a:avLst/>
          </a:prstGeom>
        </p:spPr>
      </p:pic>
      <p:pic>
        <p:nvPicPr>
          <p:cNvPr id="26" name="Imagen 25" descr="Gráfico&#10;&#10;Descripción generada automáticamente">
            <a:extLst>
              <a:ext uri="{FF2B5EF4-FFF2-40B4-BE49-F238E27FC236}">
                <a16:creationId xmlns:a16="http://schemas.microsoft.com/office/drawing/2014/main" id="{A5AB050E-A44C-4E1D-B406-11566521D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46" y="3490542"/>
            <a:ext cx="2337384" cy="1976808"/>
          </a:xfrm>
          <a:prstGeom prst="rect">
            <a:avLst/>
          </a:prstGeom>
        </p:spPr>
      </p:pic>
      <p:pic>
        <p:nvPicPr>
          <p:cNvPr id="28" name="Imagen 2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BF5CC6C-8D51-48DC-8F06-B0034F4EA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56" y="3409951"/>
            <a:ext cx="2793450" cy="21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ACUARIO</a:t>
            </a:r>
          </a:p>
        </p:txBody>
      </p:sp>
      <p:pic>
        <p:nvPicPr>
          <p:cNvPr id="3074" name="Picture 2" descr="Las etiquetas semánticas de HTML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80" y="1365161"/>
            <a:ext cx="6117464" cy="54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7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A198-CB59-4C84-B707-B3C883A3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INICIO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F859C-6BB9-4D44-A0A7-203E0FEA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 donde encontramos la estructura de la pagina.</a:t>
            </a:r>
          </a:p>
          <a:p>
            <a:pPr algn="just"/>
            <a:r>
              <a:rPr lang="es-MX" dirty="0"/>
              <a:t>Un encabezado en el cual tenemos el logotipo del acuario, seguido de las demás paginas donde encontramos información sobre nosotros, nuestros servicios, una galería, y por ultimo un contacto.</a:t>
            </a:r>
          </a:p>
          <a:p>
            <a:pPr algn="just"/>
            <a:r>
              <a:rPr lang="es-MX" dirty="0"/>
              <a:t>En le cuerpo del correo una breve descripción de nosotros, algunos de nuestros eventos y promociones si lo adquieres en línea.</a:t>
            </a:r>
          </a:p>
          <a:p>
            <a:pPr algn="just"/>
            <a:r>
              <a:rPr lang="es-MX" dirty="0"/>
              <a:t>Un pie de pagina en donde nos dejas tu Email para recibir información de ofertas y noticias de nosotros.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506F-6AFB-497E-AC40-EFAC9419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NOSOTROS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EE1EF-7B26-4CBB-B851-ACAB36CC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Información de nosotros visión y misión.</a:t>
            </a:r>
          </a:p>
          <a:p>
            <a:pPr algn="just"/>
            <a:r>
              <a:rPr lang="es-MX" dirty="0"/>
              <a:t>Centro de conservación(Con la finalidad de concientizar y ayudar a conservar el mundo marino).</a:t>
            </a:r>
          </a:p>
          <a:p>
            <a:pPr algn="just"/>
            <a:r>
              <a:rPr lang="es-MX" dirty="0"/>
              <a:t>Una área de preguntas frecuentes.</a:t>
            </a:r>
          </a:p>
          <a:p>
            <a:pPr algn="just"/>
            <a:r>
              <a:rPr lang="es-MX" dirty="0"/>
              <a:t>Espacio seguro.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6347-2E13-4700-9352-BA72963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SERVICIOS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FABA1-8CEE-4FE0-89A7-68D8182E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Ventas corporativas.</a:t>
            </a:r>
          </a:p>
          <a:p>
            <a:r>
              <a:rPr lang="es-MX" dirty="0"/>
              <a:t>Eventos especiales o sociales.</a:t>
            </a:r>
          </a:p>
          <a:p>
            <a:endParaRPr lang="es-MX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5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2D0B6-E241-478D-9BEB-4DBF1007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GALERIA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C689C-8FFC-47A5-AB31-E3BBF6C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breve descripción de cada una de nuestras áreas y la mayor parte son fotos de todas las zonas del acuario.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060C7-C059-4BD5-8153-DAEAF0CB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CONTACTO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46BC0-6844-4CA8-8423-6D7A2F9B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esta se encontrara un mapa con nuestra ubicación.</a:t>
            </a:r>
          </a:p>
          <a:p>
            <a:r>
              <a:rPr lang="es-MX" dirty="0"/>
              <a:t>Una área de contacto donde dejaras nombre, Email, teléfono, asunto y un mensaje.</a:t>
            </a:r>
          </a:p>
          <a:p>
            <a:r>
              <a:rPr lang="es-MX" dirty="0"/>
              <a:t>Una área donde esta nuestra dirección, Email, teléfono, horarios de atención.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236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El proyecto es un Acuario</vt:lpstr>
      <vt:lpstr>ESQUEMA DE SITIO</vt:lpstr>
      <vt:lpstr>ACUARIO</vt:lpstr>
      <vt:lpstr>INICIO</vt:lpstr>
      <vt:lpstr>NOSOTROS</vt:lpstr>
      <vt:lpstr>SERVICIOS</vt:lpstr>
      <vt:lpstr>GALERIA</vt:lpstr>
      <vt:lpstr>CONTACTO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Cruz Martínez</dc:creator>
  <cp:lastModifiedBy>Martin Cruz Martínez</cp:lastModifiedBy>
  <cp:revision>23</cp:revision>
  <dcterms:created xsi:type="dcterms:W3CDTF">2021-07-15T13:42:09Z</dcterms:created>
  <dcterms:modified xsi:type="dcterms:W3CDTF">2021-07-16T04:43:13Z</dcterms:modified>
</cp:coreProperties>
</file>