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287B93-77F7-4663-9B69-8A52FC82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B3F37A3-9CF4-4E6E-A209-23E281522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8BAC133-7E4E-41B3-8E4B-C9BCFBF1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16BF70C-7E82-43C0-A805-FAE083EE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683CFD7-72EA-470B-8584-B0F356C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8B57252-8B77-4975-864D-C2DC9BB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8A4C066-B3A1-426C-946E-AECB8275A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51DDFF8-EE25-4F2B-92B5-87EA7C94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722206-E672-40C6-B358-A96D92C1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8227C70-9229-4A7A-B1A8-2353B8C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1093BC7-53B4-4A05-8410-973EF4E5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E9C491BA-B4D2-419A-9121-8ABB3949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01AAC7D-89C3-4F35-B6F0-EEF45EA6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DB79EB4-1DEE-4890-BF6F-59BB622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4EE704D-05A1-4DAD-822E-A7C7176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5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8ABCC2-E245-4F2B-BF78-9093B596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E8BE892-772F-4053-B880-A4A1CB08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504EB73-871D-41FF-9191-684345F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3FD2752-5B6F-41EB-9F35-B2AD368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879FB6-FE40-4032-98D0-4EE5CDA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D891DB-83A8-46F0-8DD7-169DCECF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2C5D3EC-56CA-4B16-B961-7E5452F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2A7B121-7F84-4E82-96DA-BBD5D9E2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93C164-B482-4F95-A024-3A7C702C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5747441-5958-484B-A2B6-9326A2C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659694-7234-422B-8276-7C539F8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B28E2E-E02A-4DB0-AD6C-9872C5AF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0C1AABF-91CF-416C-A69C-E0278208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AD48670-477A-4802-B74C-269D7CCD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6DF7178-DBC3-4E15-87F5-AE945F0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19B6B15-F20F-4F72-B1CC-963BDD17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BB017F-8953-47FC-9F44-A47C4C9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7E69357-8F49-40BD-94D5-DB2D5708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F915FA6-FB22-4277-90B1-5029E66A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9D8CE37C-5613-4A75-B541-579835F0A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4D12BC5B-BEE0-45FD-A3CC-9B46D7D4C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CFE9F901-72B5-44FC-B054-A9EE8009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3A22B37A-FDD2-44E1-9D91-C4A70A3D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DEFB57A9-618C-4067-AC35-9BF14FEB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9259DA-32CC-4F3A-AB1E-32646DCD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F80833C-741A-474F-8E85-3A81E86E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1BE715E-F382-4B48-A4C2-627E5D7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B8295FFE-929F-4410-AC62-AA43C8DA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26A24CBE-C201-44F9-813A-F387B6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7D5A161C-73BD-412D-9AF1-5ADAA11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2038CDD-54A7-46A2-A9B4-0711F11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1F4037-2743-470C-9A6C-C5017484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54603-2239-44E9-96F6-B75822A1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1373068-98B4-4220-84CA-3B49980F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88F4D265-D4F1-4DB5-B619-460C1170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EC76C4A-227B-483A-AE11-3F7EDDDA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C9743B1-A3B7-4EBA-8A56-0EA5F541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1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539AEE-1298-43E9-91C5-A6C6350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172FFCD5-F40C-467E-9D48-331242629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D8A73BF-0C16-4966-9E95-7661F25B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0DA6BBC0-513A-4B92-926E-9BD8299C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7F9EBEF-1EA0-4E55-A668-907519F2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0E341CC-29BE-4808-BA4B-6D077E1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AF8EAEC6-67BF-4759-852D-75080095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BD07327-6F05-44A8-B423-401658F3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44775E4-B3A3-4F61-A17D-E659E6C21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D0682E1-DC6E-4904-8D83-821ABB717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24E1401-11F7-4371-928E-0E1F4EAA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DB80A1-40DC-4876-B550-E34FD2EEB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3D83794-F5E2-4180-BBAF-9E7EE173D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2689D12F-DCBC-4A4A-97CE-DE32076D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81646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Regina Rossette Hernandéz</dc:creator>
  <cp:lastModifiedBy>hamlet a. rossette gordillo</cp:lastModifiedBy>
  <cp:revision>2</cp:revision>
  <dcterms:created xsi:type="dcterms:W3CDTF">2021-07-16T02:56:54Z</dcterms:created>
  <dcterms:modified xsi:type="dcterms:W3CDTF">2021-07-16T04:00:18Z</dcterms:modified>
</cp:coreProperties>
</file>