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5783D-515E-4883-B62D-265EBFA9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F5510C3-4B7F-4BDE-8FF4-B6ADC401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5EED9F-B0E9-42B4-B762-DE5A2F9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C865E83-9F30-44EA-8032-7A996CBA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1DC1DC1-AE07-4CCE-BE09-7667E15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3BA694-1337-4EAB-848E-AEAF3C4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ACB86B8-8978-40DF-BA74-5772D863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FCF62E9-59FD-4A1E-B798-3475C0E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94584-E894-4977-8526-3552595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CE9E180-4CAF-464F-AD54-62B4F87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BAC12AC-6FB3-4EB6-BDD5-60DDF862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6A8ED97-76DE-4C99-8B52-A4959C9E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CAF4D1-4340-4BFC-8D40-D72730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3662BC3-C1C3-4440-9938-7B1AE39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1CBA67A-A6CB-41C4-A50D-6192904A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8D837E-C8BF-4F3E-9B2C-261A55E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7C0C3BA-5CF9-4323-8745-E12FBC7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9A1131A-C803-4BDD-87D6-39CDB5F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EC2C05A-78C4-4376-8280-D3BD638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C163FD-844E-4D35-9AED-DBA5934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3913C9-637F-4FCE-B5A4-4B6A407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F593587-F68E-4598-B721-E40F68AB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2C6CA59-DFB7-4CAE-98C3-54D12C3F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0CE660-4228-41C8-8C16-CEC1D5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C49142E-8B75-4037-8314-065AB03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608A53-B7B4-4130-A39F-BBA0AD2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B2D84FA-4691-4B83-9E4E-68991CA7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96D7400-295B-415B-B08B-C5215AE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9C79FB3-062A-49E3-B1CB-57ED991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D30C914-9225-4804-A3E1-30DC6BE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3638CE1-A2F9-400E-98DC-F2876F2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EF6C0C-8E8E-412D-AB75-9DD308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5C4DC5-65B3-411A-85F3-8E1DF3E2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14B102D-D0A0-4402-9D42-BF11AD33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02E5ACF-3BCD-4D78-B354-8AD68B667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41847502-6C04-4729-929E-E260D5DA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040745B-437E-4756-815D-98498EF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DF1DE2A3-ED25-4DD7-ACB4-C49EE64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0CBA6E6-5B6C-4FF7-8223-B80DC8F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905DEE-B254-45C6-AA17-4A07AB7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1A64A24-4687-4236-94B2-FA4C118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5FDFD6B-F0D3-4D8B-9069-7C11BB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6BA5DC2-19FB-4DC8-9875-4B8F8D9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E359EF3-517C-4A81-92C7-5D6F15A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62A4F2B-FE52-4B6E-948C-19EDF2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AEF78AA7-E547-44E8-A1BB-3A708C2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1C4E3A-C713-457E-BDCB-D619052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62652A-3C6B-4685-9CB1-B73B676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F698DF8-478C-494D-8886-E70922B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9E777BC-4A71-4CD4-9CE3-702DDFD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11513A2-1704-48EF-A8E2-644C9361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894F752-9558-4039-A2B4-49C030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0EC260-A1E7-4FE4-9060-36CBD66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24E91EA-F9F2-42F8-8FCB-24669202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A27B211-5A8A-4FB1-957E-88EF8792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6F0C929-112D-4DB7-9DF5-30EC10F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FA949BA-3677-4935-B15F-3C2B5CA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7EAE7A9-2E61-432A-9F3C-EEE542E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4A39C9C-1D48-453D-8E99-EF6FA40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6840897-B604-4A80-8CFC-F2901F0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EE54A7F-076D-4432-961A-8BA1B366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9DB23C5-8A44-44B3-A9AA-7F84E10E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E0DA3F6-1D2F-4A82-9756-F76D59C1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Imagen 1">
            <a:extLst>
              <a:ext uri="{FF2B5EF4-FFF2-40B4-BE49-F238E27FC236}">
                <a16:creationId xmlns:a16="http://schemas.microsoft.com/office/drawing/2014/main" xmlns="" id="{6C08F393-5BDF-4A9B-B67F-556F41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3826"/>
            <a:ext cx="16478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72190031-0C09-49C1-8723-947AF39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00E1043B-1CCB-4028-B510-30EB45F8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808CCC76-0C4B-415E-8168-7B65C0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6" y="583563"/>
            <a:ext cx="49584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Mexicano de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Estudios Superiores y de Posgrado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E4E75B4F-DBB7-459D-AD3A-83EC41E354B0}"/>
              </a:ext>
            </a:extLst>
          </p:cNvPr>
          <p:cNvSpPr txBox="1"/>
          <p:nvPr/>
        </p:nvSpPr>
        <p:spPr>
          <a:xfrm>
            <a:off x="755374" y="2544416"/>
            <a:ext cx="2093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Integrantes del Equipo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smtClean="0"/>
              <a:t>Iván </a:t>
            </a:r>
            <a:r>
              <a:rPr lang="es-MX" dirty="0" err="1"/>
              <a:t>G</a:t>
            </a:r>
            <a:r>
              <a:rPr lang="es-MX" dirty="0" err="1" smtClean="0"/>
              <a:t>arcia</a:t>
            </a:r>
            <a:endParaRPr lang="es-MX" dirty="0"/>
          </a:p>
          <a:p>
            <a:r>
              <a:rPr lang="es-MX" dirty="0" smtClean="0"/>
              <a:t>Argelia  flores</a:t>
            </a:r>
            <a:endParaRPr lang="es-MX" dirty="0"/>
          </a:p>
          <a:p>
            <a:r>
              <a:rPr lang="es-MX" dirty="0" smtClean="0"/>
              <a:t>Martin   cruz</a:t>
            </a:r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2" name="AutoShape 2" descr="blob:https://web.whatsapp.com/b5413aec-2619-4bb2-8064-85062d6192d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89" y="1390918"/>
            <a:ext cx="4975023" cy="36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7" y="204788"/>
            <a:ext cx="9491730" cy="56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D9CDCA-462E-45FE-8787-34330F1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proyecto es un Acuario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478F48-F8E6-4B0D-8922-28A1271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Estará conformado por las siguientes paginas web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INICIO</a:t>
            </a:r>
          </a:p>
          <a:p>
            <a:r>
              <a:rPr lang="en-US" dirty="0"/>
              <a:t>NOSTROS</a:t>
            </a:r>
          </a:p>
          <a:p>
            <a:r>
              <a:rPr lang="en-US" dirty="0"/>
              <a:t>SERVICIOS</a:t>
            </a:r>
          </a:p>
          <a:p>
            <a:r>
              <a:rPr lang="en-US" dirty="0"/>
              <a:t>GALERIA</a:t>
            </a:r>
          </a:p>
          <a:p>
            <a:r>
              <a:rPr lang="en-US" dirty="0"/>
              <a:t>CONTACTO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AutoShape 2" descr="blob:https://web.whatsapp.com/b5413aec-2619-4bb2-8064-85062d6192d2"/>
          <p:cNvSpPr>
            <a:spLocks noChangeAspect="1" noChangeArrowheads="1"/>
          </p:cNvSpPr>
          <p:nvPr/>
        </p:nvSpPr>
        <p:spPr bwMode="auto">
          <a:xfrm>
            <a:off x="5526065" y="38488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44" y="2401029"/>
            <a:ext cx="4257675" cy="3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259F6D-A389-49FC-9147-967CE58B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DIAGRAMA DE FLUJO</a:t>
            </a:r>
            <a:endParaRPr lang="en-US" b="1" dirty="0"/>
          </a:p>
        </p:txBody>
      </p:sp>
      <p:pic>
        <p:nvPicPr>
          <p:cNvPr id="20" name="Marcador de contenido 19" descr="Imagen que contiene Forma&#10;&#10;Descripción generada automáticamente">
            <a:extLst>
              <a:ext uri="{FF2B5EF4-FFF2-40B4-BE49-F238E27FC236}">
                <a16:creationId xmlns:a16="http://schemas.microsoft.com/office/drawing/2014/main" xmlns="" id="{74EF096C-1434-4018-8FB2-478858E2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71" y="1491177"/>
            <a:ext cx="2688880" cy="1672610"/>
          </a:xfr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6FC4A6A3-745F-4FE0-A391-CC04F009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1" y="3429000"/>
            <a:ext cx="2337385" cy="2038350"/>
          </a:xfrm>
          <a:prstGeom prst="rect">
            <a:avLst/>
          </a:prstGeom>
        </p:spPr>
      </p:pic>
      <p:pic>
        <p:nvPicPr>
          <p:cNvPr id="24" name="Imagen 23" descr="Imagen que contiene Gráfico&#10;&#10;Descripción generada automáticamente">
            <a:extLst>
              <a:ext uri="{FF2B5EF4-FFF2-40B4-BE49-F238E27FC236}">
                <a16:creationId xmlns:a16="http://schemas.microsoft.com/office/drawing/2014/main" xmlns="" id="{98BFDCE9-F007-44F7-AC06-93F71239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33" y="3429000"/>
            <a:ext cx="2526675" cy="2038350"/>
          </a:xfrm>
          <a:prstGeom prst="rect">
            <a:avLst/>
          </a:prstGeom>
        </p:spPr>
      </p:pic>
      <p:pic>
        <p:nvPicPr>
          <p:cNvPr id="26" name="Imagen 25" descr="Gráfico&#10;&#10;Descripción generada automáticamente">
            <a:extLst>
              <a:ext uri="{FF2B5EF4-FFF2-40B4-BE49-F238E27FC236}">
                <a16:creationId xmlns:a16="http://schemas.microsoft.com/office/drawing/2014/main" xmlns="" id="{A5AB050E-A44C-4E1D-B406-11566521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46" y="3490542"/>
            <a:ext cx="2337384" cy="1976808"/>
          </a:xfrm>
          <a:prstGeom prst="rect">
            <a:avLst/>
          </a:prstGeom>
        </p:spPr>
      </p:pic>
      <p:pic>
        <p:nvPicPr>
          <p:cNvPr id="28" name="Imagen 27" descr="Interfaz de usuario gráfica&#10;&#10;Descripción generada automáticamente">
            <a:extLst>
              <a:ext uri="{FF2B5EF4-FFF2-40B4-BE49-F238E27FC236}">
                <a16:creationId xmlns:a16="http://schemas.microsoft.com/office/drawing/2014/main" xmlns="" id="{EBF5CC6C-8D51-48DC-8F06-B0034F4EA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6" y="3409951"/>
            <a:ext cx="2793450" cy="21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ACUARIO</a:t>
            </a:r>
            <a:endParaRPr lang="es-ES" dirty="0"/>
          </a:p>
        </p:txBody>
      </p:sp>
      <p:pic>
        <p:nvPicPr>
          <p:cNvPr id="3074" name="Picture 2" descr="Las etiquetas semánticas de HTML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0" y="1365161"/>
            <a:ext cx="6117464" cy="54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BEA198-CB59-4C84-B707-B3C883A3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INICIO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60F859C-6BB9-4D44-A0A7-203E0FEA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donde encontramos la estructura de la pagina.</a:t>
            </a:r>
          </a:p>
          <a:p>
            <a:pPr algn="just"/>
            <a:r>
              <a:rPr lang="es-MX" dirty="0"/>
              <a:t>Un encabezado en el cual tenemos el logotipo del acuario, seguido de las demás paginas donde encontramos información sobre nosotros, nuestros servicios, una galería, y por ultimo un contacto.</a:t>
            </a:r>
          </a:p>
          <a:p>
            <a:pPr algn="just"/>
            <a:r>
              <a:rPr lang="es-MX" dirty="0"/>
              <a:t>En le cuerpo del correo una breve descripción de nosotros, algunos de nuestros eventos y promociones si lo adquieres en línea.</a:t>
            </a:r>
          </a:p>
          <a:p>
            <a:pPr algn="just"/>
            <a:r>
              <a:rPr lang="es-MX" dirty="0"/>
              <a:t>Un pie de pagina en donde nos dejas tu Email para recibir información de ofertas y noticias de nosotros.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9506F-6AFB-497E-AC40-EFAC941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NOSOTROS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A5EE1EF-7B26-4CBB-B851-ACAB36CC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Información de nosotros visión y misión.</a:t>
            </a:r>
          </a:p>
          <a:p>
            <a:pPr algn="just"/>
            <a:r>
              <a:rPr lang="es-MX" dirty="0"/>
              <a:t>Centro de conservación(Con la finalidad de concientizar y ayudar a conservar el mundo marino).</a:t>
            </a:r>
          </a:p>
          <a:p>
            <a:pPr algn="just"/>
            <a:r>
              <a:rPr lang="es-MX" dirty="0"/>
              <a:t>Una área de preguntas frecuentes.</a:t>
            </a:r>
          </a:p>
          <a:p>
            <a:pPr algn="just"/>
            <a:r>
              <a:rPr lang="es-MX" dirty="0"/>
              <a:t>Espacio seguro.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CD6347-2E13-4700-9352-BA72963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SERVICIOS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FFABA1-8CEE-4FE0-89A7-68D8182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Ventas corporativas.</a:t>
            </a:r>
          </a:p>
          <a:p>
            <a:r>
              <a:rPr lang="es-MX" dirty="0"/>
              <a:t>Eventos especiales o sociales.</a:t>
            </a:r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12D0B6-E241-478D-9BEB-4DBF10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GALERIA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B1C689C-8FFC-47A5-AB31-E3BBF6C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breve descripción de cada una de nuestras áreas y la mayor parte son fotos de todas las zonas del acuario.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D060C7-C059-4BD5-8153-DAEAF0C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CONTACTO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846BC0-6844-4CA8-8423-6D7A2F9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se encontrara un mapa con nuestra ubicación.</a:t>
            </a:r>
          </a:p>
          <a:p>
            <a:r>
              <a:rPr lang="es-MX" dirty="0"/>
              <a:t>Una área de contacto donde dejaras nombre, Email, teléfono, asunto y un mensaje.</a:t>
            </a:r>
          </a:p>
          <a:p>
            <a:r>
              <a:rPr lang="es-MX" dirty="0"/>
              <a:t>Una área donde esta nuestra dirección, Email, teléfono, horarios de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234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El proyecto es un Acuario</vt:lpstr>
      <vt:lpstr>DIAGRAMA DE FLUJO</vt:lpstr>
      <vt:lpstr>ACUARIO</vt:lpstr>
      <vt:lpstr>INICIO</vt:lpstr>
      <vt:lpstr>NOSOTROS</vt:lpstr>
      <vt:lpstr>SERVICIOS</vt:lpstr>
      <vt:lpstr>GALERIA</vt:lpstr>
      <vt:lpstr>CONTACTO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jessica</cp:lastModifiedBy>
  <cp:revision>21</cp:revision>
  <dcterms:created xsi:type="dcterms:W3CDTF">2021-07-15T13:42:09Z</dcterms:created>
  <dcterms:modified xsi:type="dcterms:W3CDTF">2021-07-16T04:38:22Z</dcterms:modified>
</cp:coreProperties>
</file>