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5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3062D6-BB72-4DFD-8D0F-D13ACE2ED365}" type="datetime4">
              <a:rPr lang="en-US" smtClean="0"/>
              <a:t>November 5, 2015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  <a:endParaRPr lang="en-US" dirty="0" smtClean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5" hasCustomPrompt="1"/>
          </p:nvPr>
        </p:nvSpPr>
        <p:spPr>
          <a:xfrm>
            <a:off x="8256906" y="0"/>
            <a:ext cx="887094" cy="264434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Confidential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76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6D43-7A9B-49E6-956E-6DF86811411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3EA0-73BB-4CC4-963F-BA331B1F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09"/>
          <p:cNvSpPr>
            <a:spLocks noChangeShapeType="1"/>
          </p:cNvSpPr>
          <p:nvPr/>
        </p:nvSpPr>
        <p:spPr bwMode="auto">
          <a:xfrm flipH="1">
            <a:off x="7064429" y="4934117"/>
            <a:ext cx="1268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63" name="Line 212"/>
          <p:cNvSpPr>
            <a:spLocks noChangeShapeType="1"/>
          </p:cNvSpPr>
          <p:nvPr/>
        </p:nvSpPr>
        <p:spPr bwMode="auto">
          <a:xfrm>
            <a:off x="3152949" y="-830773"/>
            <a:ext cx="169145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AutoShape 219"/>
          <p:cNvSpPr>
            <a:spLocks noChangeArrowheads="1"/>
          </p:cNvSpPr>
          <p:nvPr/>
        </p:nvSpPr>
        <p:spPr bwMode="auto">
          <a:xfrm>
            <a:off x="8174443" y="4244146"/>
            <a:ext cx="634294" cy="127379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it-IT" altLang="en-US" sz="1200" b="1" dirty="0" err="1" smtClean="0"/>
              <a:t>Glider</a:t>
            </a:r>
            <a:endParaRPr lang="it-IT" altLang="en-US" sz="1200" b="1" dirty="0"/>
          </a:p>
        </p:txBody>
      </p:sp>
      <p:sp>
        <p:nvSpPr>
          <p:cNvPr id="16" name="Text Box 220"/>
          <p:cNvSpPr txBox="1">
            <a:spLocks noChangeArrowheads="1"/>
          </p:cNvSpPr>
          <p:nvPr/>
        </p:nvSpPr>
        <p:spPr bwMode="auto">
          <a:xfrm>
            <a:off x="7482886" y="4663215"/>
            <a:ext cx="1321446" cy="27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en-US" sz="1200" b="1" dirty="0" smtClean="0"/>
              <a:t>Line</a:t>
            </a:r>
            <a:endParaRPr lang="it-IT" altLang="en-US" sz="1200" b="1" dirty="0"/>
          </a:p>
        </p:txBody>
      </p:sp>
      <p:sp>
        <p:nvSpPr>
          <p:cNvPr id="19" name="AutoShape 223"/>
          <p:cNvSpPr>
            <a:spLocks noChangeArrowheads="1"/>
          </p:cNvSpPr>
          <p:nvPr/>
        </p:nvSpPr>
        <p:spPr bwMode="auto">
          <a:xfrm>
            <a:off x="4368679" y="2246559"/>
            <a:ext cx="1057157" cy="53074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/>
              <a:t>Power supply</a:t>
            </a:r>
          </a:p>
        </p:txBody>
      </p:sp>
      <p:cxnSp>
        <p:nvCxnSpPr>
          <p:cNvPr id="20" name="AutoShape 224"/>
          <p:cNvCxnSpPr>
            <a:cxnSpLocks noChangeShapeType="1"/>
            <a:endCxn id="42" idx="0"/>
          </p:cNvCxnSpPr>
          <p:nvPr/>
        </p:nvCxnSpPr>
        <p:spPr bwMode="auto">
          <a:xfrm flipH="1">
            <a:off x="4525115" y="2777306"/>
            <a:ext cx="7644" cy="71542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5"/>
          <p:cNvCxnSpPr>
            <a:cxnSpLocks noChangeShapeType="1"/>
            <a:stCxn id="75" idx="3"/>
          </p:cNvCxnSpPr>
          <p:nvPr/>
        </p:nvCxnSpPr>
        <p:spPr bwMode="auto">
          <a:xfrm>
            <a:off x="5671192" y="4456106"/>
            <a:ext cx="13214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utoShape 226"/>
          <p:cNvSpPr>
            <a:spLocks noChangeArrowheads="1"/>
          </p:cNvSpPr>
          <p:nvPr/>
        </p:nvSpPr>
        <p:spPr bwMode="auto">
          <a:xfrm>
            <a:off x="2360082" y="3287215"/>
            <a:ext cx="1004299" cy="849196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/>
              <a:t>Real-time Control hardware</a:t>
            </a:r>
          </a:p>
        </p:txBody>
      </p:sp>
      <p:sp>
        <p:nvSpPr>
          <p:cNvPr id="23" name="AutoShape 227"/>
          <p:cNvSpPr>
            <a:spLocks noChangeArrowheads="1"/>
          </p:cNvSpPr>
          <p:nvPr/>
        </p:nvSpPr>
        <p:spPr bwMode="auto">
          <a:xfrm>
            <a:off x="562916" y="3446439"/>
            <a:ext cx="687152" cy="53074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/>
              <a:t>HMI</a:t>
            </a:r>
          </a:p>
        </p:txBody>
      </p:sp>
      <p:cxnSp>
        <p:nvCxnSpPr>
          <p:cNvPr id="25" name="AutoShape 229"/>
          <p:cNvCxnSpPr>
            <a:cxnSpLocks noChangeShapeType="1"/>
            <a:stCxn id="22" idx="0"/>
            <a:endCxn id="19" idx="1"/>
          </p:cNvCxnSpPr>
          <p:nvPr/>
        </p:nvCxnSpPr>
        <p:spPr bwMode="auto">
          <a:xfrm rot="5400000" flipH="1" flipV="1">
            <a:off x="3227814" y="2146351"/>
            <a:ext cx="775282" cy="1506447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AutoShape 237"/>
          <p:cNvSpPr>
            <a:spLocks noChangeArrowheads="1"/>
          </p:cNvSpPr>
          <p:nvPr/>
        </p:nvSpPr>
        <p:spPr bwMode="auto">
          <a:xfrm>
            <a:off x="5795841" y="4031847"/>
            <a:ext cx="1374304" cy="169839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 dirty="0"/>
              <a:t>Mechanical frame and linear </a:t>
            </a:r>
            <a:r>
              <a:rPr lang="it-IT" altLang="en-US" sz="1200" b="1" dirty="0" err="1"/>
              <a:t>motion</a:t>
            </a:r>
            <a:r>
              <a:rPr lang="it-IT" altLang="en-US" sz="1200" b="1" dirty="0"/>
              <a:t> </a:t>
            </a:r>
            <a:r>
              <a:rPr lang="it-IT" altLang="en-US" sz="1200" b="1" dirty="0" err="1" smtClean="0"/>
              <a:t>system</a:t>
            </a:r>
            <a:r>
              <a:rPr lang="it-IT" altLang="en-US" sz="1200" b="1" dirty="0" smtClean="0"/>
              <a:t> </a:t>
            </a:r>
            <a:endParaRPr lang="it-IT" altLang="en-US" sz="1200" b="1" dirty="0"/>
          </a:p>
        </p:txBody>
      </p:sp>
      <p:sp>
        <p:nvSpPr>
          <p:cNvPr id="31" name="AutoShape 238"/>
          <p:cNvSpPr>
            <a:spLocks noChangeArrowheads="1"/>
          </p:cNvSpPr>
          <p:nvPr/>
        </p:nvSpPr>
        <p:spPr bwMode="auto">
          <a:xfrm>
            <a:off x="8333017" y="4592422"/>
            <a:ext cx="317147" cy="2653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en-US" sz="1200" b="1"/>
              <a:t>IMU</a:t>
            </a:r>
          </a:p>
        </p:txBody>
      </p:sp>
      <p:sp>
        <p:nvSpPr>
          <p:cNvPr id="32" name="AutoShape 239"/>
          <p:cNvSpPr>
            <a:spLocks noChangeArrowheads="1"/>
          </p:cNvSpPr>
          <p:nvPr/>
        </p:nvSpPr>
        <p:spPr bwMode="auto">
          <a:xfrm>
            <a:off x="8227300" y="4913964"/>
            <a:ext cx="528578" cy="2653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en-US" sz="1200" b="1" dirty="0"/>
              <a:t>Radio</a:t>
            </a:r>
          </a:p>
        </p:txBody>
      </p:sp>
      <p:sp>
        <p:nvSpPr>
          <p:cNvPr id="34" name="Text Box 241"/>
          <p:cNvSpPr txBox="1">
            <a:spLocks noChangeArrowheads="1"/>
          </p:cNvSpPr>
          <p:nvPr/>
        </p:nvSpPr>
        <p:spPr bwMode="auto">
          <a:xfrm>
            <a:off x="3340954" y="3768731"/>
            <a:ext cx="821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1200" b="1" dirty="0" smtClean="0"/>
              <a:t>Reference</a:t>
            </a:r>
            <a:endParaRPr lang="it-IT" altLang="en-US" sz="1200" b="1" dirty="0"/>
          </a:p>
          <a:p>
            <a:r>
              <a:rPr lang="it-IT" altLang="en-US" sz="1200" b="1" dirty="0"/>
              <a:t>inputs</a:t>
            </a:r>
          </a:p>
        </p:txBody>
      </p:sp>
      <p:cxnSp>
        <p:nvCxnSpPr>
          <p:cNvPr id="35" name="AutoShape 242"/>
          <p:cNvCxnSpPr>
            <a:cxnSpLocks noChangeShapeType="1"/>
            <a:stCxn id="22" idx="1"/>
            <a:endCxn id="23" idx="3"/>
          </p:cNvCxnSpPr>
          <p:nvPr/>
        </p:nvCxnSpPr>
        <p:spPr bwMode="auto">
          <a:xfrm rot="10800000">
            <a:off x="1250067" y="3711813"/>
            <a:ext cx="111001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243"/>
          <p:cNvSpPr txBox="1">
            <a:spLocks noChangeArrowheads="1"/>
          </p:cNvSpPr>
          <p:nvPr/>
        </p:nvSpPr>
        <p:spPr bwMode="auto">
          <a:xfrm>
            <a:off x="1203817" y="3223033"/>
            <a:ext cx="1280701" cy="46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1200" b="1" dirty="0"/>
              <a:t>Manual control</a:t>
            </a:r>
          </a:p>
          <a:p>
            <a:r>
              <a:rPr lang="it-IT" altLang="en-US" sz="1200" b="1" dirty="0"/>
              <a:t>Data logging</a:t>
            </a:r>
          </a:p>
        </p:txBody>
      </p:sp>
      <p:grpSp>
        <p:nvGrpSpPr>
          <p:cNvPr id="37" name="Group 244"/>
          <p:cNvGrpSpPr>
            <a:grpSpLocks/>
          </p:cNvGrpSpPr>
          <p:nvPr/>
        </p:nvGrpSpPr>
        <p:grpSpPr bwMode="auto">
          <a:xfrm>
            <a:off x="1514357" y="4136408"/>
            <a:ext cx="1162872" cy="956706"/>
            <a:chOff x="1440" y="3120"/>
            <a:chExt cx="1056" cy="703"/>
          </a:xfrm>
        </p:grpSpPr>
        <p:sp>
          <p:nvSpPr>
            <p:cNvPr id="54" name="Line 245"/>
            <p:cNvSpPr>
              <a:spLocks noChangeShapeType="1"/>
            </p:cNvSpPr>
            <p:nvPr/>
          </p:nvSpPr>
          <p:spPr bwMode="auto">
            <a:xfrm flipV="1">
              <a:off x="1440" y="3823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5" name="Line 246"/>
            <p:cNvSpPr>
              <a:spLocks noChangeShapeType="1"/>
            </p:cNvSpPr>
            <p:nvPr/>
          </p:nvSpPr>
          <p:spPr bwMode="auto">
            <a:xfrm>
              <a:off x="2496" y="3120"/>
              <a:ext cx="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38" name="AutoShape 247"/>
          <p:cNvSpPr>
            <a:spLocks noChangeArrowheads="1"/>
          </p:cNvSpPr>
          <p:nvPr/>
        </p:nvSpPr>
        <p:spPr bwMode="auto">
          <a:xfrm>
            <a:off x="562916" y="4775736"/>
            <a:ext cx="951441" cy="636897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 dirty="0"/>
              <a:t>Ground Unit </a:t>
            </a:r>
            <a:r>
              <a:rPr lang="it-IT" altLang="en-US" sz="1200" b="1" dirty="0" err="1"/>
              <a:t>sensors</a:t>
            </a:r>
            <a:endParaRPr lang="it-IT" altLang="en-US" sz="1200" b="1" dirty="0"/>
          </a:p>
        </p:txBody>
      </p:sp>
      <p:sp>
        <p:nvSpPr>
          <p:cNvPr id="39" name="Text Box 248"/>
          <p:cNvSpPr txBox="1">
            <a:spLocks noChangeArrowheads="1"/>
          </p:cNvSpPr>
          <p:nvPr/>
        </p:nvSpPr>
        <p:spPr bwMode="auto">
          <a:xfrm>
            <a:off x="1499490" y="4230396"/>
            <a:ext cx="1160670" cy="86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altLang="en-US" sz="1200" b="1" dirty="0" smtClean="0"/>
              <a:t>GU </a:t>
            </a:r>
            <a:r>
              <a:rPr lang="it-IT" altLang="en-US" sz="1200" b="1" dirty="0"/>
              <a:t>position</a:t>
            </a:r>
          </a:p>
          <a:p>
            <a:r>
              <a:rPr lang="it-IT" altLang="en-US" sz="1200" b="1" dirty="0" err="1" smtClean="0"/>
              <a:t>Tensioning</a:t>
            </a:r>
            <a:r>
              <a:rPr lang="it-IT" altLang="en-US" sz="1200" b="1" dirty="0" smtClean="0"/>
              <a:t> </a:t>
            </a:r>
            <a:r>
              <a:rPr lang="it-IT" altLang="en-US" sz="1200" b="1" dirty="0" err="1" smtClean="0"/>
              <a:t>system</a:t>
            </a:r>
            <a:r>
              <a:rPr lang="it-IT" altLang="en-US" sz="1200" b="1" dirty="0" smtClean="0"/>
              <a:t> position</a:t>
            </a:r>
            <a:endParaRPr lang="it-IT" altLang="en-US" sz="1200" b="1" dirty="0"/>
          </a:p>
        </p:txBody>
      </p:sp>
      <p:sp>
        <p:nvSpPr>
          <p:cNvPr id="40" name="Rectangle 249"/>
          <p:cNvSpPr>
            <a:spLocks noChangeArrowheads="1"/>
          </p:cNvSpPr>
          <p:nvPr/>
        </p:nvSpPr>
        <p:spPr bwMode="auto">
          <a:xfrm>
            <a:off x="457200" y="1930492"/>
            <a:ext cx="6977233" cy="3893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grpSp>
        <p:nvGrpSpPr>
          <p:cNvPr id="41" name="Group 250"/>
          <p:cNvGrpSpPr>
            <a:grpSpLocks/>
          </p:cNvGrpSpPr>
          <p:nvPr/>
        </p:nvGrpSpPr>
        <p:grpSpPr bwMode="auto">
          <a:xfrm>
            <a:off x="457200" y="1945090"/>
            <a:ext cx="2104402" cy="1220719"/>
            <a:chOff x="576" y="1008"/>
            <a:chExt cx="1911" cy="1104"/>
          </a:xfrm>
        </p:grpSpPr>
        <p:sp>
          <p:nvSpPr>
            <p:cNvPr id="46" name="Freeform 251"/>
            <p:cNvSpPr>
              <a:spLocks/>
            </p:cNvSpPr>
            <p:nvPr/>
          </p:nvSpPr>
          <p:spPr bwMode="auto">
            <a:xfrm>
              <a:off x="720" y="1692"/>
              <a:ext cx="480" cy="9"/>
            </a:xfrm>
            <a:custGeom>
              <a:avLst/>
              <a:gdLst>
                <a:gd name="T0" fmla="*/ 0 w 480"/>
                <a:gd name="T1" fmla="*/ 0 h 9"/>
                <a:gd name="T2" fmla="*/ 480 w 480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9">
                  <a:moveTo>
                    <a:pt x="0" y="0"/>
                  </a:moveTo>
                  <a:lnTo>
                    <a:pt x="480" y="9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7" name="Text Box 252"/>
            <p:cNvSpPr txBox="1">
              <a:spLocks noChangeArrowheads="1"/>
            </p:cNvSpPr>
            <p:nvPr/>
          </p:nvSpPr>
          <p:spPr bwMode="auto">
            <a:xfrm>
              <a:off x="1248" y="1584"/>
              <a:ext cx="5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sz="1200" b="1"/>
                <a:t>Signal</a:t>
              </a:r>
            </a:p>
          </p:txBody>
        </p:sp>
        <p:sp>
          <p:nvSpPr>
            <p:cNvPr id="48" name="Freeform 253"/>
            <p:cNvSpPr>
              <a:spLocks/>
            </p:cNvSpPr>
            <p:nvPr/>
          </p:nvSpPr>
          <p:spPr bwMode="auto">
            <a:xfrm>
              <a:off x="720" y="1932"/>
              <a:ext cx="480" cy="9"/>
            </a:xfrm>
            <a:custGeom>
              <a:avLst/>
              <a:gdLst>
                <a:gd name="T0" fmla="*/ 0 w 480"/>
                <a:gd name="T1" fmla="*/ 0 h 9"/>
                <a:gd name="T2" fmla="*/ 480 w 480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9">
                  <a:moveTo>
                    <a:pt x="0" y="0"/>
                  </a:moveTo>
                  <a:lnTo>
                    <a:pt x="480" y="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9" name="Text Box 254"/>
            <p:cNvSpPr txBox="1">
              <a:spLocks noChangeArrowheads="1"/>
            </p:cNvSpPr>
            <p:nvPr/>
          </p:nvSpPr>
          <p:spPr bwMode="auto">
            <a:xfrm>
              <a:off x="1248" y="1824"/>
              <a:ext cx="12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sz="1200" b="1"/>
                <a:t>Electrical power</a:t>
              </a:r>
            </a:p>
          </p:txBody>
        </p:sp>
        <p:sp>
          <p:nvSpPr>
            <p:cNvPr id="50" name="Freeform 255"/>
            <p:cNvSpPr>
              <a:spLocks/>
            </p:cNvSpPr>
            <p:nvPr/>
          </p:nvSpPr>
          <p:spPr bwMode="auto">
            <a:xfrm>
              <a:off x="744" y="1461"/>
              <a:ext cx="408" cy="3"/>
            </a:xfrm>
            <a:custGeom>
              <a:avLst/>
              <a:gdLst>
                <a:gd name="T0" fmla="*/ 0 w 408"/>
                <a:gd name="T1" fmla="*/ 3 h 3"/>
                <a:gd name="T2" fmla="*/ 408 w 40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">
                  <a:moveTo>
                    <a:pt x="0" y="3"/>
                  </a:moveTo>
                  <a:lnTo>
                    <a:pt x="40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1" name="Text Box 256"/>
            <p:cNvSpPr txBox="1">
              <a:spLocks noChangeArrowheads="1"/>
            </p:cNvSpPr>
            <p:nvPr/>
          </p:nvSpPr>
          <p:spPr bwMode="auto">
            <a:xfrm>
              <a:off x="1248" y="1344"/>
              <a:ext cx="120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sz="1200" b="1"/>
                <a:t>Mechanical link</a:t>
              </a:r>
            </a:p>
          </p:txBody>
        </p:sp>
        <p:sp>
          <p:nvSpPr>
            <p:cNvPr id="52" name="Rectangle 257"/>
            <p:cNvSpPr>
              <a:spLocks noChangeArrowheads="1"/>
            </p:cNvSpPr>
            <p:nvPr/>
          </p:nvSpPr>
          <p:spPr bwMode="auto">
            <a:xfrm>
              <a:off x="576" y="1008"/>
              <a:ext cx="1824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3" name="Text Box 258"/>
            <p:cNvSpPr txBox="1">
              <a:spLocks noChangeArrowheads="1"/>
            </p:cNvSpPr>
            <p:nvPr/>
          </p:nvSpPr>
          <p:spPr bwMode="auto">
            <a:xfrm>
              <a:off x="672" y="1056"/>
              <a:ext cx="105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sz="1200" b="1" dirty="0"/>
                <a:t>Ground </a:t>
              </a:r>
              <a:r>
                <a:rPr lang="it-IT" altLang="en-US" sz="1200" b="1" dirty="0" smtClean="0"/>
                <a:t>station</a:t>
              </a:r>
              <a:endParaRPr lang="it-IT" altLang="en-US" sz="1200" b="1" dirty="0"/>
            </a:p>
          </p:txBody>
        </p:sp>
      </p:grpSp>
      <p:sp>
        <p:nvSpPr>
          <p:cNvPr id="42" name="AutoShape 259"/>
          <p:cNvSpPr>
            <a:spLocks noChangeArrowheads="1"/>
          </p:cNvSpPr>
          <p:nvPr/>
        </p:nvSpPr>
        <p:spPr bwMode="auto">
          <a:xfrm>
            <a:off x="4154560" y="3492728"/>
            <a:ext cx="741110" cy="4343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 dirty="0" err="1" smtClean="0"/>
              <a:t>Winch</a:t>
            </a:r>
            <a:r>
              <a:rPr lang="it-IT" altLang="en-US" sz="1200" b="1" dirty="0" smtClean="0"/>
              <a:t> drive</a:t>
            </a:r>
            <a:endParaRPr lang="it-IT" altLang="en-US" sz="1200" b="1" dirty="0"/>
          </a:p>
        </p:txBody>
      </p:sp>
      <p:sp>
        <p:nvSpPr>
          <p:cNvPr id="65" name="Text Box 240"/>
          <p:cNvSpPr txBox="1">
            <a:spLocks noChangeArrowheads="1"/>
          </p:cNvSpPr>
          <p:nvPr/>
        </p:nvSpPr>
        <p:spPr bwMode="auto">
          <a:xfrm>
            <a:off x="505237" y="4010108"/>
            <a:ext cx="7986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1200" b="1" dirty="0" smtClean="0"/>
              <a:t>Joystick</a:t>
            </a:r>
          </a:p>
          <a:p>
            <a:r>
              <a:rPr lang="it-IT" altLang="en-US" sz="1200" b="1" dirty="0" smtClean="0"/>
              <a:t>Laptop</a:t>
            </a:r>
          </a:p>
        </p:txBody>
      </p:sp>
      <p:sp>
        <p:nvSpPr>
          <p:cNvPr id="66" name="Text Box 240"/>
          <p:cNvSpPr txBox="1">
            <a:spLocks noChangeArrowheads="1"/>
          </p:cNvSpPr>
          <p:nvPr/>
        </p:nvSpPr>
        <p:spPr bwMode="auto">
          <a:xfrm>
            <a:off x="5425836" y="2242869"/>
            <a:ext cx="1744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altLang="en-US" sz="1200" b="1" dirty="0" smtClean="0"/>
              <a:t>12V </a:t>
            </a:r>
            <a:r>
              <a:rPr lang="it-IT" altLang="en-US" sz="1200" b="1" dirty="0" err="1" smtClean="0"/>
              <a:t>batteries</a:t>
            </a:r>
            <a:r>
              <a:rPr lang="it-IT" altLang="en-US" sz="1200" b="1" dirty="0" smtClean="0"/>
              <a:t> in parallel + inverter</a:t>
            </a:r>
            <a:endParaRPr lang="it-IT" altLang="en-US" sz="1200" b="1" dirty="0"/>
          </a:p>
        </p:txBody>
      </p:sp>
      <p:sp>
        <p:nvSpPr>
          <p:cNvPr id="67" name="AutoShape 239"/>
          <p:cNvSpPr>
            <a:spLocks noChangeArrowheads="1"/>
          </p:cNvSpPr>
          <p:nvPr/>
        </p:nvSpPr>
        <p:spPr bwMode="auto">
          <a:xfrm>
            <a:off x="8227300" y="5199491"/>
            <a:ext cx="528578" cy="26537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en-US" sz="1200" b="1" dirty="0" smtClean="0"/>
              <a:t>Motor</a:t>
            </a:r>
            <a:endParaRPr lang="it-IT" altLang="en-US" sz="1200" b="1" dirty="0"/>
          </a:p>
        </p:txBody>
      </p:sp>
      <p:sp>
        <p:nvSpPr>
          <p:cNvPr id="69" name="AutoShape 227"/>
          <p:cNvSpPr>
            <a:spLocks noChangeArrowheads="1"/>
          </p:cNvSpPr>
          <p:nvPr/>
        </p:nvSpPr>
        <p:spPr bwMode="auto">
          <a:xfrm>
            <a:off x="8070140" y="2811517"/>
            <a:ext cx="839375" cy="609904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 dirty="0" err="1" smtClean="0"/>
              <a:t>Glider</a:t>
            </a:r>
            <a:r>
              <a:rPr lang="it-IT" altLang="en-US" sz="1200" b="1" dirty="0" smtClean="0"/>
              <a:t> remote</a:t>
            </a:r>
            <a:endParaRPr lang="it-IT" altLang="en-US" sz="1200" b="1" dirty="0"/>
          </a:p>
        </p:txBody>
      </p:sp>
      <p:cxnSp>
        <p:nvCxnSpPr>
          <p:cNvPr id="70" name="AutoShape 242"/>
          <p:cNvCxnSpPr>
            <a:cxnSpLocks noChangeShapeType="1"/>
            <a:stCxn id="15" idx="0"/>
            <a:endCxn id="69" idx="2"/>
          </p:cNvCxnSpPr>
          <p:nvPr/>
        </p:nvCxnSpPr>
        <p:spPr bwMode="auto">
          <a:xfrm flipH="1" flipV="1">
            <a:off x="8489828" y="3421421"/>
            <a:ext cx="1762" cy="8227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AutoShape 259"/>
          <p:cNvSpPr>
            <a:spLocks noChangeArrowheads="1"/>
          </p:cNvSpPr>
          <p:nvPr/>
        </p:nvSpPr>
        <p:spPr bwMode="auto">
          <a:xfrm>
            <a:off x="4932282" y="3496676"/>
            <a:ext cx="741110" cy="4343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 dirty="0" smtClean="0"/>
              <a:t>Slide drive</a:t>
            </a:r>
            <a:endParaRPr lang="it-IT" altLang="en-US" sz="1200" b="1" dirty="0"/>
          </a:p>
        </p:txBody>
      </p:sp>
      <p:cxnSp>
        <p:nvCxnSpPr>
          <p:cNvPr id="68" name="AutoShape 224"/>
          <p:cNvCxnSpPr>
            <a:cxnSpLocks noChangeShapeType="1"/>
            <a:endCxn id="61" idx="0"/>
          </p:cNvCxnSpPr>
          <p:nvPr/>
        </p:nvCxnSpPr>
        <p:spPr bwMode="auto">
          <a:xfrm>
            <a:off x="5302837" y="2777306"/>
            <a:ext cx="0" cy="71937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AutoShape 259"/>
          <p:cNvSpPr>
            <a:spLocks noChangeArrowheads="1"/>
          </p:cNvSpPr>
          <p:nvPr/>
        </p:nvSpPr>
        <p:spPr bwMode="auto">
          <a:xfrm>
            <a:off x="4162204" y="4963281"/>
            <a:ext cx="741110" cy="43436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 dirty="0" err="1"/>
              <a:t>Winch</a:t>
            </a:r>
            <a:r>
              <a:rPr lang="it-IT" altLang="en-US" sz="1200" b="1" dirty="0"/>
              <a:t> Motor</a:t>
            </a:r>
          </a:p>
        </p:txBody>
      </p:sp>
      <p:cxnSp>
        <p:nvCxnSpPr>
          <p:cNvPr id="72" name="AutoShape 224"/>
          <p:cNvCxnSpPr>
            <a:cxnSpLocks noChangeShapeType="1"/>
            <a:stCxn id="42" idx="2"/>
            <a:endCxn id="71" idx="0"/>
          </p:cNvCxnSpPr>
          <p:nvPr/>
        </p:nvCxnSpPr>
        <p:spPr bwMode="auto">
          <a:xfrm>
            <a:off x="4525115" y="3927090"/>
            <a:ext cx="7644" cy="103619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utoShape 259"/>
          <p:cNvSpPr>
            <a:spLocks noChangeArrowheads="1"/>
          </p:cNvSpPr>
          <p:nvPr/>
        </p:nvSpPr>
        <p:spPr bwMode="auto">
          <a:xfrm>
            <a:off x="4930082" y="4238925"/>
            <a:ext cx="741110" cy="43436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t-IT" altLang="en-US" sz="1200" b="1" dirty="0" smtClean="0"/>
              <a:t>Slide Motor</a:t>
            </a:r>
            <a:endParaRPr lang="it-IT" altLang="en-US" sz="1200" b="1" dirty="0"/>
          </a:p>
        </p:txBody>
      </p:sp>
      <p:cxnSp>
        <p:nvCxnSpPr>
          <p:cNvPr id="76" name="AutoShape 224"/>
          <p:cNvCxnSpPr>
            <a:cxnSpLocks noChangeShapeType="1"/>
            <a:stCxn id="61" idx="2"/>
            <a:endCxn id="75" idx="0"/>
          </p:cNvCxnSpPr>
          <p:nvPr/>
        </p:nvCxnSpPr>
        <p:spPr bwMode="auto">
          <a:xfrm flipH="1">
            <a:off x="5300637" y="3931038"/>
            <a:ext cx="2200" cy="3078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225"/>
          <p:cNvCxnSpPr>
            <a:cxnSpLocks noChangeShapeType="1"/>
            <a:stCxn id="71" idx="3"/>
          </p:cNvCxnSpPr>
          <p:nvPr/>
        </p:nvCxnSpPr>
        <p:spPr bwMode="auto">
          <a:xfrm flipV="1">
            <a:off x="4903314" y="5176945"/>
            <a:ext cx="888122" cy="351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Line 213"/>
          <p:cNvSpPr>
            <a:spLocks noChangeShapeType="1"/>
          </p:cNvSpPr>
          <p:nvPr/>
        </p:nvSpPr>
        <p:spPr bwMode="auto">
          <a:xfrm>
            <a:off x="4664904" y="3927090"/>
            <a:ext cx="0" cy="10361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4" name="Line 213"/>
          <p:cNvSpPr>
            <a:spLocks noChangeShapeType="1"/>
          </p:cNvSpPr>
          <p:nvPr/>
        </p:nvSpPr>
        <p:spPr bwMode="auto">
          <a:xfrm>
            <a:off x="5425836" y="3927090"/>
            <a:ext cx="0" cy="31183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5" name="Line 213"/>
          <p:cNvSpPr>
            <a:spLocks noChangeShapeType="1"/>
          </p:cNvSpPr>
          <p:nvPr/>
        </p:nvSpPr>
        <p:spPr bwMode="auto">
          <a:xfrm>
            <a:off x="3365458" y="3582229"/>
            <a:ext cx="7875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6" name="Line 213"/>
          <p:cNvSpPr>
            <a:spLocks noChangeShapeType="1"/>
          </p:cNvSpPr>
          <p:nvPr/>
        </p:nvSpPr>
        <p:spPr bwMode="auto">
          <a:xfrm flipH="1">
            <a:off x="3364381" y="3787740"/>
            <a:ext cx="797823" cy="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7" name="Text Box 241"/>
          <p:cNvSpPr txBox="1">
            <a:spLocks noChangeArrowheads="1"/>
          </p:cNvSpPr>
          <p:nvPr/>
        </p:nvSpPr>
        <p:spPr bwMode="auto">
          <a:xfrm>
            <a:off x="3373380" y="3092534"/>
            <a:ext cx="864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altLang="en-US" sz="1200" b="1" dirty="0" err="1" smtClean="0"/>
              <a:t>Motors</a:t>
            </a:r>
            <a:r>
              <a:rPr lang="it-IT" altLang="en-US" sz="1200" b="1" dirty="0" smtClean="0"/>
              <a:t>’ positions</a:t>
            </a:r>
            <a:endParaRPr lang="it-IT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8700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/>
      <p:bldP spid="19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4" grpId="0"/>
      <p:bldP spid="36" grpId="0"/>
      <p:bldP spid="38" grpId="0" animBg="1"/>
      <p:bldP spid="39" grpId="0"/>
      <p:bldP spid="40" grpId="0" animBg="1"/>
      <p:bldP spid="65" grpId="0"/>
      <p:bldP spid="66" grpId="0"/>
      <p:bldP spid="67" grpId="0" animBg="1"/>
      <p:bldP spid="69" grpId="0" animBg="1"/>
      <p:bldP spid="10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Fagiano</dc:creator>
  <cp:lastModifiedBy>Lorenzo Fagiano</cp:lastModifiedBy>
  <cp:revision>5</cp:revision>
  <dcterms:created xsi:type="dcterms:W3CDTF">2015-10-29T14:38:55Z</dcterms:created>
  <dcterms:modified xsi:type="dcterms:W3CDTF">2015-11-05T11:16:25Z</dcterms:modified>
</cp:coreProperties>
</file>