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21BC-2376-4430-941E-3FE6A6476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A1335-026C-421A-ACD2-67745133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14DC-308E-4A4D-8422-AC86BA43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B30C-B88E-496D-9FC1-2C23A8E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70D3-A73C-4BED-A1DB-A99C17E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C6E8-8184-48C6-AB14-1B53529E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D40CE-5E7C-4FE4-8F44-FA94A278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562F-69BD-4137-876A-6116E723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657C-F35E-4323-A1C7-A6423AFA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E31F-0CEF-4176-9B82-8BEBE975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FD4E0-7D53-4AA2-9B44-D3A89763E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EAA3-7966-40DF-908D-F9514B5D9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4402-CE1F-446C-9388-2E2D6345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31D2-FF85-4179-AE64-43591E4A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A28A-6C39-4EF6-8BD1-45B9CB13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D191-2C2A-42DA-87CB-DB6B06A3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7523-F0D1-4C35-AF66-A8D1FE63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AB6F-5354-47AB-803F-2505B354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9B2D-7BC3-4F73-A707-6AEACD34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19C8-5241-47B6-8ACF-922841E6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31CC-2624-4B2F-978E-F1414C5E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BDCC2-37E4-4DEF-9782-0456465E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6F25-11B4-45D8-9C33-7B5B1561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2122-7CCF-4EC8-AE2F-01B5EDCC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3568-3791-4E64-AE55-13D46950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51DC-4D9A-48BB-9F06-FE06E9E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4480-8816-4FBC-9A31-7BB43F4C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2CEC-D9AF-409B-BD48-E5D74818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4FE75-E7C2-4892-974F-3137F6A0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6C149-6F64-440C-9893-4C6DA663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33C78-66F2-4CB2-BA64-DEA3A7B5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BFBD-C1F9-40F9-A1A1-4CF83394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28E4-C77D-4C6A-9896-55F95A78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F5C2-5A87-42D6-9874-4C8E7AA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74DA-D1AC-4F61-897C-09ABAAED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507B2-D681-4336-8033-8A9213FBB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16F66-D968-453E-B631-E2BF66CB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F299F-1526-4322-A20C-A1A8F556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4E94D-FA65-4427-9065-0D06F037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14EA-66F4-4335-A120-423E7C0B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FC5EA-7F39-4938-9EEB-598119AA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C3D46-0646-4996-B8A3-F50EA8AC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59187-D7D1-43CA-9275-A4E6E311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BF50A-487D-4BF3-A5EC-0C8A98C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E07CC-6A05-420B-9A6F-48ED2A7E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AE65-AFD9-4683-8AA5-3D606535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C145-96E0-40AA-AAC9-F5639776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21CC-AA98-4E91-B8D0-D729A523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2E3E4-70BA-4D72-B9B2-BEFAEAAB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74BF-6C70-4372-9851-EAF6B32C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85CF-C386-4846-A806-64F3166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E9FF8-2310-4E01-B90D-6B62AD1F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F41-51FD-4FB1-93F1-25618218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D4E0C-F62C-43B9-88A6-40830DBB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FB2D-C9BB-4033-B1CA-F678C96B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61C2-A7D0-4076-ACE3-0BC7E394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7C30-FA1A-44B2-82D9-16F27228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AC77-66F3-4C07-8F7B-0734BC9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F02F8-7E4B-424D-93CB-AC36B3C5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AEFE-2111-4CCA-8294-F8C4A415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021E-94E5-4A64-A05D-062FAD875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8BEE-E3F9-4A7F-8F3B-94BB2214D42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06C2-30C2-42D6-AB5A-56B26110F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5506-2E43-4F25-AE27-6EB97FA1D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2BF6-3A1D-41BB-9EA9-C9A609D5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cbsp-abnamro/GRD0001030/_git/CONS_DevOps?path=%2Fdocs%2Frecipe%2Fazure-python-api-app-service-in-10-minutes.md&amp;_a=pre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0A94-DEB0-41AA-9D61-DE30BE20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Azure API App Service </a:t>
            </a:r>
            <a:br>
              <a:rPr lang="en-GB" dirty="0"/>
            </a:br>
            <a:r>
              <a:rPr lang="en-GB" dirty="0"/>
              <a:t>in 10 minutes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0A1FF-DCBD-47B6-965F-0A664DB46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Ivan Georgiev, TCS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10A5F-7EC0-4EE4-B552-E8CD6664D6E0}"/>
              </a:ext>
            </a:extLst>
          </p:cNvPr>
          <p:cNvSpPr txBox="1"/>
          <p:nvPr/>
        </p:nvSpPr>
        <p:spPr>
          <a:xfrm>
            <a:off x="1524000" y="52578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Detailed instructions available at </a:t>
            </a:r>
            <a:r>
              <a:rPr lang="en-GB" dirty="0">
                <a:hlinkClick r:id="rId2"/>
              </a:rPr>
              <a:t>Dial Consumption DevOps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7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1E41-8F59-44CD-AC1E-D56BB571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App Service on Azure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AE403-6A94-4C86-B85E-E954F92C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463"/>
            <a:ext cx="6774802" cy="50474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83399A-3A23-4A4D-A58E-C2B7CE7FAA5E}"/>
              </a:ext>
            </a:extLst>
          </p:cNvPr>
          <p:cNvSpPr txBox="1">
            <a:spLocks/>
          </p:cNvSpPr>
          <p:nvPr/>
        </p:nvSpPr>
        <p:spPr>
          <a:xfrm>
            <a:off x="8243667" y="1825625"/>
            <a:ext cx="35040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Client – mobile, desktop, web app, etc.</a:t>
            </a:r>
          </a:p>
          <a:p>
            <a:r>
              <a:rPr lang="en-GB" dirty="0"/>
              <a:t>Running on Linux App Service plan in Python</a:t>
            </a:r>
          </a:p>
          <a:p>
            <a:r>
              <a:rPr lang="en-GB" dirty="0"/>
              <a:t>Connects to Azure SQL Database</a:t>
            </a:r>
          </a:p>
          <a:p>
            <a:r>
              <a:rPr lang="en-GB" dirty="0"/>
              <a:t>Integrated with Azure Key Vault</a:t>
            </a:r>
          </a:p>
          <a:p>
            <a:r>
              <a:rPr lang="en-GB" dirty="0"/>
              <a:t>App Insights and Storage Account for diagnostics</a:t>
            </a:r>
          </a:p>
          <a:p>
            <a:r>
              <a:rPr lang="en-GB" dirty="0"/>
              <a:t>Azure DevOps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B4B-DA0B-4FB8-AEFB-3B71057A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and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16A1-C464-4B23-83CF-C5E379E1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Scalability – auto scale</a:t>
            </a:r>
          </a:p>
          <a:p>
            <a:r>
              <a:rPr lang="en-GB" dirty="0"/>
              <a:t>Utilize PaaS</a:t>
            </a:r>
          </a:p>
          <a:p>
            <a:r>
              <a:rPr lang="en-GB" dirty="0"/>
              <a:t>CBSP Certified products only</a:t>
            </a:r>
          </a:p>
          <a:p>
            <a:r>
              <a:rPr lang="en-GB" dirty="0"/>
              <a:t>Monitoring, diagnostics and alerting</a:t>
            </a:r>
          </a:p>
          <a:p>
            <a:r>
              <a:rPr lang="en-GB" dirty="0"/>
              <a:t>Development – develop and test locally, using arbitrary framework, e.g. </a:t>
            </a:r>
            <a:r>
              <a:rPr lang="en-GB" dirty="0" err="1"/>
              <a:t>FastApi</a:t>
            </a:r>
            <a:r>
              <a:rPr lang="en-GB" dirty="0"/>
              <a:t>, Flask or Django</a:t>
            </a:r>
          </a:p>
          <a:p>
            <a:r>
              <a:rPr lang="en-GB" dirty="0"/>
              <a:t>DevOps</a:t>
            </a:r>
          </a:p>
          <a:p>
            <a:pPr lvl="1"/>
            <a:r>
              <a:rPr lang="en-GB" dirty="0"/>
              <a:t>Automated resource administration</a:t>
            </a:r>
          </a:p>
          <a:p>
            <a:pPr lvl="1"/>
            <a:r>
              <a:rPr lang="en-GB" dirty="0"/>
              <a:t>Automated application lifecycle – CI/CD by design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6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7E45-B220-43D5-9386-D49AF02B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94F2-B123-475C-A4E6-FE079B6F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 – Create Azure Repo for the project</a:t>
            </a:r>
          </a:p>
          <a:p>
            <a:r>
              <a:rPr lang="en-GB" dirty="0"/>
              <a:t>Step 2 – Create and test application locally</a:t>
            </a:r>
          </a:p>
          <a:p>
            <a:pPr lvl="1"/>
            <a:r>
              <a:rPr lang="en-GB" dirty="0"/>
              <a:t>Checkout (empty) repository</a:t>
            </a:r>
          </a:p>
          <a:p>
            <a:pPr lvl="1"/>
            <a:r>
              <a:rPr lang="en-GB" dirty="0"/>
              <a:t>Create virtual environment</a:t>
            </a:r>
          </a:p>
          <a:p>
            <a:pPr lvl="1"/>
            <a:r>
              <a:rPr lang="en-GB" dirty="0"/>
              <a:t>Create application code</a:t>
            </a:r>
          </a:p>
          <a:p>
            <a:pPr lvl="1"/>
            <a:r>
              <a:rPr lang="en-GB" dirty="0"/>
              <a:t>Test application locally</a:t>
            </a:r>
          </a:p>
          <a:p>
            <a:r>
              <a:rPr lang="en-GB" dirty="0"/>
              <a:t>Step 3 – Create application resource management pipeline</a:t>
            </a:r>
          </a:p>
          <a:p>
            <a:r>
              <a:rPr lang="en-GB" dirty="0"/>
              <a:t>Step 4 – Create 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34307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10FAA-EBFF-4262-B97D-96F2D733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75" y="365125"/>
            <a:ext cx="10729425" cy="6288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2762-27AF-4A24-9DA1-9CFFBE73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0" y="1988960"/>
            <a:ext cx="4770120" cy="4351338"/>
          </a:xfrm>
        </p:spPr>
        <p:txBody>
          <a:bodyPr/>
          <a:lstStyle/>
          <a:p>
            <a:r>
              <a:rPr lang="en-GB" dirty="0"/>
              <a:t>Monitoring and alerting</a:t>
            </a:r>
          </a:p>
          <a:p>
            <a:r>
              <a:rPr lang="en-GB" dirty="0"/>
              <a:t>Diagnostics</a:t>
            </a:r>
          </a:p>
          <a:p>
            <a:r>
              <a:rPr lang="en-GB" dirty="0"/>
              <a:t>Deployment Slots</a:t>
            </a:r>
          </a:p>
          <a:p>
            <a:r>
              <a:rPr lang="en-GB" dirty="0"/>
              <a:t>Managed Identity</a:t>
            </a:r>
          </a:p>
          <a:p>
            <a:r>
              <a:rPr lang="en-GB" dirty="0"/>
              <a:t>Key Vault integration</a:t>
            </a:r>
          </a:p>
          <a:p>
            <a:r>
              <a:rPr lang="en-GB" dirty="0"/>
              <a:t>Connect to SQL Database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EC391-C5BC-40A8-9AFE-D282197F87FF}"/>
              </a:ext>
            </a:extLst>
          </p:cNvPr>
          <p:cNvSpPr txBox="1"/>
          <p:nvPr/>
        </p:nvSpPr>
        <p:spPr>
          <a:xfrm>
            <a:off x="838200" y="2397948"/>
            <a:ext cx="4845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cap="all" dirty="0">
                <a:latin typeface="Aharoni" panose="020B0604020202020204" pitchFamily="2" charset="-79"/>
                <a:cs typeface="Aharoni" panose="020B0604020202020204" pitchFamily="2" charset="-79"/>
              </a:rPr>
              <a:t>The end … is just </a:t>
            </a:r>
            <a:br>
              <a:rPr lang="en-GB" sz="3200" cap="all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GB" sz="3200" cap="all" dirty="0">
                <a:latin typeface="Aharoni" panose="020B0604020202020204" pitchFamily="2" charset="-79"/>
                <a:cs typeface="Aharoni" panose="020B0604020202020204" pitchFamily="2" charset="-79"/>
              </a:rPr>
              <a:t>the beginning </a:t>
            </a:r>
            <a:br>
              <a:rPr lang="en-GB" sz="3200" cap="all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GB" sz="3200" cap="all" dirty="0">
                <a:latin typeface="Aharoni" panose="020B0604020202020204" pitchFamily="2" charset="-79"/>
                <a:cs typeface="Aharoni" panose="020B0604020202020204" pitchFamily="2" charset="-79"/>
              </a:rPr>
              <a:t>of everything you want</a:t>
            </a:r>
            <a:endParaRPr lang="en-US" sz="3200" cap="all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6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Azure API App Service  in 10 minutes</vt:lpstr>
      <vt:lpstr>API App Service on Azure</vt:lpstr>
      <vt:lpstr>Goals and Requirements</vt:lpstr>
      <vt:lpstr>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App Service  in 10 minutes</dc:title>
  <dc:creator>Ivan Georgiev</dc:creator>
  <cp:lastModifiedBy>Ivan Georgiev</cp:lastModifiedBy>
  <cp:revision>14</cp:revision>
  <dcterms:created xsi:type="dcterms:W3CDTF">2020-06-16T07:41:34Z</dcterms:created>
  <dcterms:modified xsi:type="dcterms:W3CDTF">2020-06-17T06:38:48Z</dcterms:modified>
</cp:coreProperties>
</file>