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8D4"/>
    <a:srgbClr val="FBD601"/>
    <a:srgbClr val="E1F1EE"/>
    <a:srgbClr val="49AB92"/>
    <a:srgbClr val="F7E0EA"/>
    <a:srgbClr val="D04582"/>
    <a:srgbClr val="FFEFD8"/>
    <a:srgbClr val="F5A01F"/>
    <a:srgbClr val="F5F9E0"/>
    <a:srgbClr val="C3D8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277E3E-58B3-4CA0-8D87-1FA3DA54154B}" type="doc">
      <dgm:prSet loTypeId="urn:microsoft.com/office/officeart/2005/8/layout/cycle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1C1FBEC-E786-43BA-8548-1894CBAFA05D}">
      <dgm:prSet phldrT="[Text]" phldr="1"/>
      <dgm:spPr/>
      <dgm:t>
        <a:bodyPr/>
        <a:lstStyle/>
        <a:p>
          <a:endParaRPr lang="en-US"/>
        </a:p>
      </dgm:t>
    </dgm:pt>
    <dgm:pt modelId="{FE4B2627-9B0E-4194-A9E1-6E9FAFEF6CBF}" type="parTrans" cxnId="{B208EDF5-AA2C-413B-A500-F164DB7A71C4}">
      <dgm:prSet/>
      <dgm:spPr/>
      <dgm:t>
        <a:bodyPr/>
        <a:lstStyle/>
        <a:p>
          <a:endParaRPr lang="en-US"/>
        </a:p>
      </dgm:t>
    </dgm:pt>
    <dgm:pt modelId="{491EED69-8448-4AD7-9D1E-A57F6E8AECF3}" type="sibTrans" cxnId="{B208EDF5-AA2C-413B-A500-F164DB7A71C4}">
      <dgm:prSet/>
      <dgm:spPr/>
      <dgm:t>
        <a:bodyPr/>
        <a:lstStyle/>
        <a:p>
          <a:endParaRPr lang="en-US"/>
        </a:p>
      </dgm:t>
    </dgm:pt>
    <dgm:pt modelId="{F30C1DAE-C096-4706-9866-1137C7575F10}">
      <dgm:prSet phldrT="[Text]" phldr="1"/>
      <dgm:spPr/>
      <dgm:t>
        <a:bodyPr/>
        <a:lstStyle/>
        <a:p>
          <a:endParaRPr lang="en-US"/>
        </a:p>
      </dgm:t>
    </dgm:pt>
    <dgm:pt modelId="{8D4064BE-ADF8-400C-AC4D-DCFC4E86329C}" type="parTrans" cxnId="{80A75586-81A2-4BDB-9861-BD5ED87A2A48}">
      <dgm:prSet/>
      <dgm:spPr/>
      <dgm:t>
        <a:bodyPr/>
        <a:lstStyle/>
        <a:p>
          <a:endParaRPr lang="en-US"/>
        </a:p>
      </dgm:t>
    </dgm:pt>
    <dgm:pt modelId="{A92A0C6E-2052-43CF-9076-027D8A063897}" type="sibTrans" cxnId="{80A75586-81A2-4BDB-9861-BD5ED87A2A48}">
      <dgm:prSet/>
      <dgm:spPr/>
      <dgm:t>
        <a:bodyPr/>
        <a:lstStyle/>
        <a:p>
          <a:endParaRPr lang="en-US"/>
        </a:p>
      </dgm:t>
    </dgm:pt>
    <dgm:pt modelId="{9C3C5413-9282-4BE8-8230-9E18751DBA44}">
      <dgm:prSet phldrT="[Text]" phldr="1"/>
      <dgm:spPr/>
      <dgm:t>
        <a:bodyPr/>
        <a:lstStyle/>
        <a:p>
          <a:endParaRPr lang="en-US"/>
        </a:p>
      </dgm:t>
    </dgm:pt>
    <dgm:pt modelId="{7A8ECFEE-3E68-4F03-959D-F93EFAE786E3}" type="parTrans" cxnId="{05EEA989-6908-4206-9600-57BF82B6100F}">
      <dgm:prSet/>
      <dgm:spPr/>
      <dgm:t>
        <a:bodyPr/>
        <a:lstStyle/>
        <a:p>
          <a:endParaRPr lang="en-US"/>
        </a:p>
      </dgm:t>
    </dgm:pt>
    <dgm:pt modelId="{749EBFCC-FF6C-494D-9667-1C940A902EDA}" type="sibTrans" cxnId="{05EEA989-6908-4206-9600-57BF82B6100F}">
      <dgm:prSet/>
      <dgm:spPr/>
      <dgm:t>
        <a:bodyPr/>
        <a:lstStyle/>
        <a:p>
          <a:endParaRPr lang="en-US"/>
        </a:p>
      </dgm:t>
    </dgm:pt>
    <dgm:pt modelId="{C622FEED-D3F9-409C-94D4-AF0A2ED7FE1B}">
      <dgm:prSet phldrT="[Text]" phldr="1"/>
      <dgm:spPr/>
      <dgm:t>
        <a:bodyPr/>
        <a:lstStyle/>
        <a:p>
          <a:endParaRPr lang="en-US"/>
        </a:p>
      </dgm:t>
    </dgm:pt>
    <dgm:pt modelId="{3A6F56D0-C95E-450F-9D50-305D621BAA6C}" type="parTrans" cxnId="{50B9E56B-73A5-4E1F-8793-E67406FA9215}">
      <dgm:prSet/>
      <dgm:spPr/>
      <dgm:t>
        <a:bodyPr/>
        <a:lstStyle/>
        <a:p>
          <a:endParaRPr lang="en-US"/>
        </a:p>
      </dgm:t>
    </dgm:pt>
    <dgm:pt modelId="{5227642D-F8CB-4A82-BC9E-79885552C161}" type="sibTrans" cxnId="{50B9E56B-73A5-4E1F-8793-E67406FA9215}">
      <dgm:prSet/>
      <dgm:spPr/>
      <dgm:t>
        <a:bodyPr/>
        <a:lstStyle/>
        <a:p>
          <a:endParaRPr lang="en-US"/>
        </a:p>
      </dgm:t>
    </dgm:pt>
    <dgm:pt modelId="{62718DDA-DD8E-4975-9427-7939E31E5440}">
      <dgm:prSet phldrT="[Text]" phldr="1"/>
      <dgm:spPr/>
      <dgm:t>
        <a:bodyPr/>
        <a:lstStyle/>
        <a:p>
          <a:endParaRPr lang="en-US" dirty="0"/>
        </a:p>
      </dgm:t>
    </dgm:pt>
    <dgm:pt modelId="{86B918FB-B14A-4F3D-A71A-C7D3F8AA777B}" type="parTrans" cxnId="{F4E99D10-EBD6-4065-928B-6EC0883549BF}">
      <dgm:prSet/>
      <dgm:spPr/>
      <dgm:t>
        <a:bodyPr/>
        <a:lstStyle/>
        <a:p>
          <a:endParaRPr lang="en-US"/>
        </a:p>
      </dgm:t>
    </dgm:pt>
    <dgm:pt modelId="{0502AF60-883C-44CC-89E5-0AE42D78548C}" type="sibTrans" cxnId="{F4E99D10-EBD6-4065-928B-6EC0883549BF}">
      <dgm:prSet/>
      <dgm:spPr/>
      <dgm:t>
        <a:bodyPr/>
        <a:lstStyle/>
        <a:p>
          <a:endParaRPr lang="en-US"/>
        </a:p>
      </dgm:t>
    </dgm:pt>
    <dgm:pt modelId="{1EC5265A-E905-4B74-98AC-896EBEC5CB2A}">
      <dgm:prSet phldrT="[Text]"/>
      <dgm:spPr/>
      <dgm:t>
        <a:bodyPr/>
        <a:lstStyle/>
        <a:p>
          <a:endParaRPr lang="en-US" dirty="0"/>
        </a:p>
      </dgm:t>
    </dgm:pt>
    <dgm:pt modelId="{B0DBC4FC-CAD3-4E53-820C-079542D2E3E1}" type="parTrans" cxnId="{B5A7104A-0B03-4166-9057-851EEFDF2972}">
      <dgm:prSet/>
      <dgm:spPr/>
      <dgm:t>
        <a:bodyPr/>
        <a:lstStyle/>
        <a:p>
          <a:endParaRPr lang="en-US"/>
        </a:p>
      </dgm:t>
    </dgm:pt>
    <dgm:pt modelId="{C3FEB220-6C7A-4613-8A56-DA5A582A19FD}" type="sibTrans" cxnId="{B5A7104A-0B03-4166-9057-851EEFDF2972}">
      <dgm:prSet/>
      <dgm:spPr/>
      <dgm:t>
        <a:bodyPr/>
        <a:lstStyle/>
        <a:p>
          <a:endParaRPr lang="en-US"/>
        </a:p>
      </dgm:t>
    </dgm:pt>
    <dgm:pt modelId="{D6DF3CA2-A337-4325-B983-9D6975A67914}">
      <dgm:prSet phldrT="[Text]"/>
      <dgm:spPr/>
      <dgm:t>
        <a:bodyPr/>
        <a:lstStyle/>
        <a:p>
          <a:endParaRPr lang="en-US" dirty="0"/>
        </a:p>
      </dgm:t>
    </dgm:pt>
    <dgm:pt modelId="{A02007FE-6D05-4410-944A-5CE17D41C3BB}" type="parTrans" cxnId="{DC2C333E-BD60-4FDA-8384-546107F2AA57}">
      <dgm:prSet/>
      <dgm:spPr/>
      <dgm:t>
        <a:bodyPr/>
        <a:lstStyle/>
        <a:p>
          <a:endParaRPr lang="en-US"/>
        </a:p>
      </dgm:t>
    </dgm:pt>
    <dgm:pt modelId="{B8C87AB9-DAFB-473D-BCF9-95042304A206}" type="sibTrans" cxnId="{DC2C333E-BD60-4FDA-8384-546107F2AA57}">
      <dgm:prSet/>
      <dgm:spPr/>
      <dgm:t>
        <a:bodyPr/>
        <a:lstStyle/>
        <a:p>
          <a:endParaRPr lang="en-US"/>
        </a:p>
      </dgm:t>
    </dgm:pt>
    <dgm:pt modelId="{0DBE3D2C-C8EB-4889-AE08-32081E54631F}" type="pres">
      <dgm:prSet presAssocID="{83277E3E-58B3-4CA0-8D87-1FA3DA54154B}" presName="Name0" presStyleCnt="0">
        <dgm:presLayoutVars>
          <dgm:dir/>
          <dgm:resizeHandles val="exact"/>
        </dgm:presLayoutVars>
      </dgm:prSet>
      <dgm:spPr/>
    </dgm:pt>
    <dgm:pt modelId="{E79CC0CB-C038-4C6F-964B-4DFF1B67998A}" type="pres">
      <dgm:prSet presAssocID="{83277E3E-58B3-4CA0-8D87-1FA3DA54154B}" presName="cycle" presStyleCnt="0"/>
      <dgm:spPr/>
    </dgm:pt>
    <dgm:pt modelId="{E4D3A827-C837-471F-B03A-C7CF4F33BC20}" type="pres">
      <dgm:prSet presAssocID="{21C1FBEC-E786-43BA-8548-1894CBAFA05D}" presName="nodeFirstNode" presStyleLbl="node1" presStyleIdx="0" presStyleCnt="7">
        <dgm:presLayoutVars>
          <dgm:bulletEnabled val="1"/>
        </dgm:presLayoutVars>
      </dgm:prSet>
      <dgm:spPr/>
    </dgm:pt>
    <dgm:pt modelId="{F4CFEBE0-61E8-41C7-88AD-2E8556C8247A}" type="pres">
      <dgm:prSet presAssocID="{491EED69-8448-4AD7-9D1E-A57F6E8AECF3}" presName="sibTransFirstNode" presStyleLbl="bgShp" presStyleIdx="0" presStyleCnt="1"/>
      <dgm:spPr/>
    </dgm:pt>
    <dgm:pt modelId="{F8E50F6B-7FC9-4B48-BBA7-C0D719FD807F}" type="pres">
      <dgm:prSet presAssocID="{F30C1DAE-C096-4706-9866-1137C7575F10}" presName="nodeFollowingNodes" presStyleLbl="node1" presStyleIdx="1" presStyleCnt="7">
        <dgm:presLayoutVars>
          <dgm:bulletEnabled val="1"/>
        </dgm:presLayoutVars>
      </dgm:prSet>
      <dgm:spPr/>
    </dgm:pt>
    <dgm:pt modelId="{552B848C-191F-4423-B8A2-BC5343AC316A}" type="pres">
      <dgm:prSet presAssocID="{9C3C5413-9282-4BE8-8230-9E18751DBA44}" presName="nodeFollowingNodes" presStyleLbl="node1" presStyleIdx="2" presStyleCnt="7">
        <dgm:presLayoutVars>
          <dgm:bulletEnabled val="1"/>
        </dgm:presLayoutVars>
      </dgm:prSet>
      <dgm:spPr/>
    </dgm:pt>
    <dgm:pt modelId="{6BEE6E2A-B85A-4915-9F2E-8FCD336EFC53}" type="pres">
      <dgm:prSet presAssocID="{C622FEED-D3F9-409C-94D4-AF0A2ED7FE1B}" presName="nodeFollowingNodes" presStyleLbl="node1" presStyleIdx="3" presStyleCnt="7">
        <dgm:presLayoutVars>
          <dgm:bulletEnabled val="1"/>
        </dgm:presLayoutVars>
      </dgm:prSet>
      <dgm:spPr/>
    </dgm:pt>
    <dgm:pt modelId="{DA862F04-0CE4-4323-BFE6-7700254B9164}" type="pres">
      <dgm:prSet presAssocID="{62718DDA-DD8E-4975-9427-7939E31E5440}" presName="nodeFollowingNodes" presStyleLbl="node1" presStyleIdx="4" presStyleCnt="7">
        <dgm:presLayoutVars>
          <dgm:bulletEnabled val="1"/>
        </dgm:presLayoutVars>
      </dgm:prSet>
      <dgm:spPr/>
    </dgm:pt>
    <dgm:pt modelId="{CB56BA07-0B61-4306-A408-1A2722392FBD}" type="pres">
      <dgm:prSet presAssocID="{D6DF3CA2-A337-4325-B983-9D6975A67914}" presName="nodeFollowingNodes" presStyleLbl="node1" presStyleIdx="5" presStyleCnt="7">
        <dgm:presLayoutVars>
          <dgm:bulletEnabled val="1"/>
        </dgm:presLayoutVars>
      </dgm:prSet>
      <dgm:spPr/>
    </dgm:pt>
    <dgm:pt modelId="{16282A76-EDC4-4085-8C7D-22702A454C72}" type="pres">
      <dgm:prSet presAssocID="{1EC5265A-E905-4B74-98AC-896EBEC5CB2A}" presName="nodeFollowingNodes" presStyleLbl="node1" presStyleIdx="6" presStyleCnt="7">
        <dgm:presLayoutVars>
          <dgm:bulletEnabled val="1"/>
        </dgm:presLayoutVars>
      </dgm:prSet>
      <dgm:spPr/>
    </dgm:pt>
  </dgm:ptLst>
  <dgm:cxnLst>
    <dgm:cxn modelId="{F4E99D10-EBD6-4065-928B-6EC0883549BF}" srcId="{83277E3E-58B3-4CA0-8D87-1FA3DA54154B}" destId="{62718DDA-DD8E-4975-9427-7939E31E5440}" srcOrd="4" destOrd="0" parTransId="{86B918FB-B14A-4F3D-A71A-C7D3F8AA777B}" sibTransId="{0502AF60-883C-44CC-89E5-0AE42D78548C}"/>
    <dgm:cxn modelId="{DC2C333E-BD60-4FDA-8384-546107F2AA57}" srcId="{83277E3E-58B3-4CA0-8D87-1FA3DA54154B}" destId="{D6DF3CA2-A337-4325-B983-9D6975A67914}" srcOrd="5" destOrd="0" parTransId="{A02007FE-6D05-4410-944A-5CE17D41C3BB}" sibTransId="{B8C87AB9-DAFB-473D-BCF9-95042304A206}"/>
    <dgm:cxn modelId="{CF7DB166-3308-462F-B202-ABBB26473947}" type="presOf" srcId="{9C3C5413-9282-4BE8-8230-9E18751DBA44}" destId="{552B848C-191F-4423-B8A2-BC5343AC316A}" srcOrd="0" destOrd="0" presId="urn:microsoft.com/office/officeart/2005/8/layout/cycle3"/>
    <dgm:cxn modelId="{B5A7104A-0B03-4166-9057-851EEFDF2972}" srcId="{83277E3E-58B3-4CA0-8D87-1FA3DA54154B}" destId="{1EC5265A-E905-4B74-98AC-896EBEC5CB2A}" srcOrd="6" destOrd="0" parTransId="{B0DBC4FC-CAD3-4E53-820C-079542D2E3E1}" sibTransId="{C3FEB220-6C7A-4613-8A56-DA5A582A19FD}"/>
    <dgm:cxn modelId="{50B9E56B-73A5-4E1F-8793-E67406FA9215}" srcId="{83277E3E-58B3-4CA0-8D87-1FA3DA54154B}" destId="{C622FEED-D3F9-409C-94D4-AF0A2ED7FE1B}" srcOrd="3" destOrd="0" parTransId="{3A6F56D0-C95E-450F-9D50-305D621BAA6C}" sibTransId="{5227642D-F8CB-4A82-BC9E-79885552C161}"/>
    <dgm:cxn modelId="{91205C6F-A1E1-467B-BE10-F2D5743CCBEE}" type="presOf" srcId="{D6DF3CA2-A337-4325-B983-9D6975A67914}" destId="{CB56BA07-0B61-4306-A408-1A2722392FBD}" srcOrd="0" destOrd="0" presId="urn:microsoft.com/office/officeart/2005/8/layout/cycle3"/>
    <dgm:cxn modelId="{BCF2AB55-D826-4531-8335-50F4B680726D}" type="presOf" srcId="{62718DDA-DD8E-4975-9427-7939E31E5440}" destId="{DA862F04-0CE4-4323-BFE6-7700254B9164}" srcOrd="0" destOrd="0" presId="urn:microsoft.com/office/officeart/2005/8/layout/cycle3"/>
    <dgm:cxn modelId="{80A75586-81A2-4BDB-9861-BD5ED87A2A48}" srcId="{83277E3E-58B3-4CA0-8D87-1FA3DA54154B}" destId="{F30C1DAE-C096-4706-9866-1137C7575F10}" srcOrd="1" destOrd="0" parTransId="{8D4064BE-ADF8-400C-AC4D-DCFC4E86329C}" sibTransId="{A92A0C6E-2052-43CF-9076-027D8A063897}"/>
    <dgm:cxn modelId="{05EEA989-6908-4206-9600-57BF82B6100F}" srcId="{83277E3E-58B3-4CA0-8D87-1FA3DA54154B}" destId="{9C3C5413-9282-4BE8-8230-9E18751DBA44}" srcOrd="2" destOrd="0" parTransId="{7A8ECFEE-3E68-4F03-959D-F93EFAE786E3}" sibTransId="{749EBFCC-FF6C-494D-9667-1C940A902EDA}"/>
    <dgm:cxn modelId="{7861268D-B208-487E-B720-CAF06AE1938E}" type="presOf" srcId="{491EED69-8448-4AD7-9D1E-A57F6E8AECF3}" destId="{F4CFEBE0-61E8-41C7-88AD-2E8556C8247A}" srcOrd="0" destOrd="0" presId="urn:microsoft.com/office/officeart/2005/8/layout/cycle3"/>
    <dgm:cxn modelId="{80234C8F-E03C-4BAB-A23F-06593F60602F}" type="presOf" srcId="{83277E3E-58B3-4CA0-8D87-1FA3DA54154B}" destId="{0DBE3D2C-C8EB-4889-AE08-32081E54631F}" srcOrd="0" destOrd="0" presId="urn:microsoft.com/office/officeart/2005/8/layout/cycle3"/>
    <dgm:cxn modelId="{F3BA4EA5-040B-43CA-BD27-48C8FCD0366F}" type="presOf" srcId="{1EC5265A-E905-4B74-98AC-896EBEC5CB2A}" destId="{16282A76-EDC4-4085-8C7D-22702A454C72}" srcOrd="0" destOrd="0" presId="urn:microsoft.com/office/officeart/2005/8/layout/cycle3"/>
    <dgm:cxn modelId="{EBA946E2-DDF2-4176-9D99-8C02A9D2E1CD}" type="presOf" srcId="{21C1FBEC-E786-43BA-8548-1894CBAFA05D}" destId="{E4D3A827-C837-471F-B03A-C7CF4F33BC20}" srcOrd="0" destOrd="0" presId="urn:microsoft.com/office/officeart/2005/8/layout/cycle3"/>
    <dgm:cxn modelId="{5ACEF1E3-CB8B-489E-9B0B-3E36813FCE62}" type="presOf" srcId="{C622FEED-D3F9-409C-94D4-AF0A2ED7FE1B}" destId="{6BEE6E2A-B85A-4915-9F2E-8FCD336EFC53}" srcOrd="0" destOrd="0" presId="urn:microsoft.com/office/officeart/2005/8/layout/cycle3"/>
    <dgm:cxn modelId="{912F88F5-1EA7-44F6-AF63-983D5758DCFB}" type="presOf" srcId="{F30C1DAE-C096-4706-9866-1137C7575F10}" destId="{F8E50F6B-7FC9-4B48-BBA7-C0D719FD807F}" srcOrd="0" destOrd="0" presId="urn:microsoft.com/office/officeart/2005/8/layout/cycle3"/>
    <dgm:cxn modelId="{B208EDF5-AA2C-413B-A500-F164DB7A71C4}" srcId="{83277E3E-58B3-4CA0-8D87-1FA3DA54154B}" destId="{21C1FBEC-E786-43BA-8548-1894CBAFA05D}" srcOrd="0" destOrd="0" parTransId="{FE4B2627-9B0E-4194-A9E1-6E9FAFEF6CBF}" sibTransId="{491EED69-8448-4AD7-9D1E-A57F6E8AECF3}"/>
    <dgm:cxn modelId="{C39AAA05-0C6C-428A-9820-D1824EFF144F}" type="presParOf" srcId="{0DBE3D2C-C8EB-4889-AE08-32081E54631F}" destId="{E79CC0CB-C038-4C6F-964B-4DFF1B67998A}" srcOrd="0" destOrd="0" presId="urn:microsoft.com/office/officeart/2005/8/layout/cycle3"/>
    <dgm:cxn modelId="{2AC1F731-CA2B-4DA6-92B8-9A48D4BF0A07}" type="presParOf" srcId="{E79CC0CB-C038-4C6F-964B-4DFF1B67998A}" destId="{E4D3A827-C837-471F-B03A-C7CF4F33BC20}" srcOrd="0" destOrd="0" presId="urn:microsoft.com/office/officeart/2005/8/layout/cycle3"/>
    <dgm:cxn modelId="{DA5913FB-0D8B-41FA-B52D-C606FBC89F26}" type="presParOf" srcId="{E79CC0CB-C038-4C6F-964B-4DFF1B67998A}" destId="{F4CFEBE0-61E8-41C7-88AD-2E8556C8247A}" srcOrd="1" destOrd="0" presId="urn:microsoft.com/office/officeart/2005/8/layout/cycle3"/>
    <dgm:cxn modelId="{5BE4D18E-612B-437A-9BED-2D42F3926F5A}" type="presParOf" srcId="{E79CC0CB-C038-4C6F-964B-4DFF1B67998A}" destId="{F8E50F6B-7FC9-4B48-BBA7-C0D719FD807F}" srcOrd="2" destOrd="0" presId="urn:microsoft.com/office/officeart/2005/8/layout/cycle3"/>
    <dgm:cxn modelId="{F1EF4A08-636D-40E6-B4DA-AC37D13B8AE8}" type="presParOf" srcId="{E79CC0CB-C038-4C6F-964B-4DFF1B67998A}" destId="{552B848C-191F-4423-B8A2-BC5343AC316A}" srcOrd="3" destOrd="0" presId="urn:microsoft.com/office/officeart/2005/8/layout/cycle3"/>
    <dgm:cxn modelId="{CFC8BA57-E564-44B1-9702-DB1D9FF4DFAF}" type="presParOf" srcId="{E79CC0CB-C038-4C6F-964B-4DFF1B67998A}" destId="{6BEE6E2A-B85A-4915-9F2E-8FCD336EFC53}" srcOrd="4" destOrd="0" presId="urn:microsoft.com/office/officeart/2005/8/layout/cycle3"/>
    <dgm:cxn modelId="{8304B619-405D-46FD-928A-86C7BA5AD12B}" type="presParOf" srcId="{E79CC0CB-C038-4C6F-964B-4DFF1B67998A}" destId="{DA862F04-0CE4-4323-BFE6-7700254B9164}" srcOrd="5" destOrd="0" presId="urn:microsoft.com/office/officeart/2005/8/layout/cycle3"/>
    <dgm:cxn modelId="{38A3F472-CE64-4286-9E1C-7D2E14C89280}" type="presParOf" srcId="{E79CC0CB-C038-4C6F-964B-4DFF1B67998A}" destId="{CB56BA07-0B61-4306-A408-1A2722392FBD}" srcOrd="6" destOrd="0" presId="urn:microsoft.com/office/officeart/2005/8/layout/cycle3"/>
    <dgm:cxn modelId="{B753B57E-6229-44F8-B3E5-C49AED23BBEF}" type="presParOf" srcId="{E79CC0CB-C038-4C6F-964B-4DFF1B67998A}" destId="{16282A76-EDC4-4085-8C7D-22702A454C72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CFEBE0-61E8-41C7-88AD-2E8556C8247A}">
      <dsp:nvSpPr>
        <dsp:cNvPr id="0" name=""/>
        <dsp:cNvSpPr/>
      </dsp:nvSpPr>
      <dsp:spPr>
        <a:xfrm>
          <a:off x="3016303" y="-27214"/>
          <a:ext cx="4482993" cy="4482993"/>
        </a:xfrm>
        <a:prstGeom prst="circularArrow">
          <a:avLst>
            <a:gd name="adj1" fmla="val 5544"/>
            <a:gd name="adj2" fmla="val 330680"/>
            <a:gd name="adj3" fmla="val 14483691"/>
            <a:gd name="adj4" fmla="val 16968602"/>
            <a:gd name="adj5" fmla="val 575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3A827-C837-471F-B03A-C7CF4F33BC20}">
      <dsp:nvSpPr>
        <dsp:cNvPr id="0" name=""/>
        <dsp:cNvSpPr/>
      </dsp:nvSpPr>
      <dsp:spPr>
        <a:xfrm>
          <a:off x="4544094" y="1752"/>
          <a:ext cx="1427410" cy="7137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4578934" y="36592"/>
        <a:ext cx="1357730" cy="644025"/>
      </dsp:txXfrm>
    </dsp:sp>
    <dsp:sp modelId="{F8E50F6B-7FC9-4B48-BBA7-C0D719FD807F}">
      <dsp:nvSpPr>
        <dsp:cNvPr id="0" name=""/>
        <dsp:cNvSpPr/>
      </dsp:nvSpPr>
      <dsp:spPr>
        <a:xfrm>
          <a:off x="6038741" y="721535"/>
          <a:ext cx="1427410" cy="7137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6073581" y="756375"/>
        <a:ext cx="1357730" cy="644025"/>
      </dsp:txXfrm>
    </dsp:sp>
    <dsp:sp modelId="{552B848C-191F-4423-B8A2-BC5343AC316A}">
      <dsp:nvSpPr>
        <dsp:cNvPr id="0" name=""/>
        <dsp:cNvSpPr/>
      </dsp:nvSpPr>
      <dsp:spPr>
        <a:xfrm>
          <a:off x="6407888" y="2338875"/>
          <a:ext cx="1427410" cy="71370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6442728" y="2373715"/>
        <a:ext cx="1357730" cy="644025"/>
      </dsp:txXfrm>
    </dsp:sp>
    <dsp:sp modelId="{6BEE6E2A-B85A-4915-9F2E-8FCD336EFC53}">
      <dsp:nvSpPr>
        <dsp:cNvPr id="0" name=""/>
        <dsp:cNvSpPr/>
      </dsp:nvSpPr>
      <dsp:spPr>
        <a:xfrm>
          <a:off x="5373560" y="3635880"/>
          <a:ext cx="1427410" cy="7137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5408400" y="3670720"/>
        <a:ext cx="1357730" cy="644025"/>
      </dsp:txXfrm>
    </dsp:sp>
    <dsp:sp modelId="{DA862F04-0CE4-4323-BFE6-7700254B9164}">
      <dsp:nvSpPr>
        <dsp:cNvPr id="0" name=""/>
        <dsp:cNvSpPr/>
      </dsp:nvSpPr>
      <dsp:spPr>
        <a:xfrm>
          <a:off x="3714628" y="3635880"/>
          <a:ext cx="1427410" cy="71370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 dirty="0"/>
        </a:p>
      </dsp:txBody>
      <dsp:txXfrm>
        <a:off x="3749468" y="3670720"/>
        <a:ext cx="1357730" cy="644025"/>
      </dsp:txXfrm>
    </dsp:sp>
    <dsp:sp modelId="{CB56BA07-0B61-4306-A408-1A2722392FBD}">
      <dsp:nvSpPr>
        <dsp:cNvPr id="0" name=""/>
        <dsp:cNvSpPr/>
      </dsp:nvSpPr>
      <dsp:spPr>
        <a:xfrm>
          <a:off x="2680301" y="2338875"/>
          <a:ext cx="1427410" cy="7137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 dirty="0"/>
        </a:p>
      </dsp:txBody>
      <dsp:txXfrm>
        <a:off x="2715141" y="2373715"/>
        <a:ext cx="1357730" cy="644025"/>
      </dsp:txXfrm>
    </dsp:sp>
    <dsp:sp modelId="{16282A76-EDC4-4085-8C7D-22702A454C72}">
      <dsp:nvSpPr>
        <dsp:cNvPr id="0" name=""/>
        <dsp:cNvSpPr/>
      </dsp:nvSpPr>
      <dsp:spPr>
        <a:xfrm>
          <a:off x="3049448" y="721535"/>
          <a:ext cx="1427410" cy="7137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 dirty="0"/>
        </a:p>
      </dsp:txBody>
      <dsp:txXfrm>
        <a:off x="3084288" y="756375"/>
        <a:ext cx="1357730" cy="644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0C2B5-077A-4D6F-9D04-DB36396B4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2609D7-C32E-4AAC-907C-49A976830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71127-CBB3-4B1A-9C6F-A345A9A73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5D86-5425-4921-93F0-AE16C165F625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940C7-A64A-46CC-80E5-851D06003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B0CDC-6222-4E2B-911D-93BFC1E13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1E88C-DC3E-423A-BF84-5A7428734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79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BB6C5-5DC0-404E-B6E1-2BF5440F6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5ED2C-A039-4594-9C31-AD475C01C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D0608-9102-4A3A-A3BC-57897D224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5D86-5425-4921-93F0-AE16C165F625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99F8C-00D5-4BC1-BC09-49AE984C1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0DC7C-A8CA-4C71-A5EF-897E7AEBC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1E88C-DC3E-423A-BF84-5A7428734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9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0D3597-1B5C-4489-AEBF-03B307D016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F4318-9729-4705-88A6-76C87F293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8DC4D-E5C3-48D9-851C-A5C1EDFE4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5D86-5425-4921-93F0-AE16C165F625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FD12C-12B9-428A-AD1A-1E81C9530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3651E-DC9D-42C5-99ED-86633AB5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1E88C-DC3E-423A-BF84-5A7428734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9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4D72C-A9CC-451F-B174-CB5017A56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744AD-19EB-4B62-B80C-4151FE170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AF74B-C223-484B-A729-DC29023CA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5D86-5425-4921-93F0-AE16C165F625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27898-85A8-4BA0-BB23-BA44B2E86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BE09F-2477-478B-B4A9-274457619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1E88C-DC3E-423A-BF84-5A7428734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38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C3AEF-9A2C-4FB5-9508-94E31804E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234B0-FADC-4857-B40D-B648148B6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FF3F0-6CE4-4140-85C7-09484DC03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5D86-5425-4921-93F0-AE16C165F625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BF914-3F08-4F9D-B6E0-B97FC563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D286B-EA6A-448B-BDFE-D42020477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1E88C-DC3E-423A-BF84-5A7428734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4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6ABEF-B9E5-4F77-8031-36AF5CCC3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21137-0C66-40DB-A250-B0F7267AA0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515A69-E097-4166-BC08-1A5B23E07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CDC60-8320-4555-91AA-F22C792CB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5D86-5425-4921-93F0-AE16C165F625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78270-F3FB-408C-966C-260BCA4B4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2FA81-44D3-409A-B534-447F9802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1E88C-DC3E-423A-BF84-5A7428734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13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503BB-FF69-46E2-B2D9-4F15471E1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D8D6A-3BAF-497A-8FF0-01F888807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D871A-6EF5-488F-8D10-3D3B5ACAC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39F348-6867-492D-BF45-DFCB12F67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887B0B-9D6A-4D06-AAC0-A9DE6014E5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5F7EC8-838D-4AD8-BAD2-4AF985459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5D86-5425-4921-93F0-AE16C165F625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3A5586-3CA2-4163-85ED-EBB499FFB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9A2F5D-14C9-475A-9B25-AC1BB4372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1E88C-DC3E-423A-BF84-5A7428734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92925-3786-4D1C-AED6-4516BA247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CB3A64-7D13-4CF0-8AAB-90FE84BDE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5D86-5425-4921-93F0-AE16C165F625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D35015-A712-4073-AC5F-39791AF70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FAC052-D3EF-4C89-9C82-4E9727F85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1E88C-DC3E-423A-BF84-5A7428734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9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995383-8093-4116-B5E5-1E26F9C4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5D86-5425-4921-93F0-AE16C165F625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DD767C-1DA2-43B2-AC18-33A319C8A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EF3A84-0C59-40A1-A05F-5C531875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1E88C-DC3E-423A-BF84-5A7428734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3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41920-1927-4063-B4A0-52B08302C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A5D07-6567-4E39-B5FB-B8328D653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87581-84AF-4C32-B618-C11BE9839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859FD-FB23-4921-BE2F-435F13B15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5D86-5425-4921-93F0-AE16C165F625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99DF1-28D9-4781-A042-1E65BA1D6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EC06B-1D81-4B47-9935-9A36F307D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1E88C-DC3E-423A-BF84-5A7428734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69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92A43-FCF6-4733-A285-DF646C0E5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12EEEF-D786-41EE-8FAD-1699BB3C9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351608-3C9A-4D65-A9BD-6252B3B17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84056-6D32-48DA-958D-7A354C13F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5D86-5425-4921-93F0-AE16C165F625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A0718-2B16-43ED-966B-475BE461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AD402-4FB0-47BC-9929-17C957384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1E88C-DC3E-423A-BF84-5A7428734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7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69AAF4-0F10-492C-A12E-A3FA5937E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BE77-76F1-48FE-B9A7-648E1E51F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93367-93AD-40AC-BA61-A619FE686D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F5D86-5425-4921-93F0-AE16C165F625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E1E3E-587B-4CA3-BCD8-34D77DDA3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5101E-660F-405F-B335-67E13A55E3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1E88C-DC3E-423A-BF84-5A7428734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04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820D6-CA1E-4E74-BC5A-E988657EB2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CC231F-B057-4EB5-920B-B86620736D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79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01275-0DAB-4F3E-9278-F67E7077E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763F8-B889-43FF-ACAE-0B78D6EED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A40EE381-4331-4A9C-9FAC-B7B271B96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857250"/>
            <a:ext cx="102489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57C34B1-816C-4688-8447-4ABF4C246EA6}"/>
              </a:ext>
            </a:extLst>
          </p:cNvPr>
          <p:cNvSpPr/>
          <p:nvPr/>
        </p:nvSpPr>
        <p:spPr>
          <a:xfrm>
            <a:off x="-690880" y="-16510"/>
            <a:ext cx="1127760" cy="873760"/>
          </a:xfrm>
          <a:prstGeom prst="rect">
            <a:avLst/>
          </a:prstGeom>
          <a:solidFill>
            <a:srgbClr val="3497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67D5B59-F285-445C-9811-740B0F9097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37"/>
          <a:stretch/>
        </p:blipFill>
        <p:spPr bwMode="auto">
          <a:xfrm>
            <a:off x="-2400300" y="1214437"/>
            <a:ext cx="3635928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250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47116-9F85-4750-8DA4-2C5B8B796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D8A72-1C4F-4E5E-862B-4356B6F40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2F3CD66-9913-4293-8A12-777DAB9BE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"/>
            <a:ext cx="12192000" cy="67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945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33DC8-4F72-4D02-A524-5CBE404BE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1201D87-7E01-4A39-AB79-DF2C477B52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616529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ECA71F2-0090-452B-8A2E-C79FDEF53F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37"/>
          <a:stretch/>
        </p:blipFill>
        <p:spPr bwMode="auto">
          <a:xfrm>
            <a:off x="-2400300" y="1214437"/>
            <a:ext cx="3635928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248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6BC07-57E3-4334-BE53-803BFE5C9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Styling Guide: The Color Wheel and Color Theory – Styling Scrapbook">
            <a:extLst>
              <a:ext uri="{FF2B5EF4-FFF2-40B4-BE49-F238E27FC236}">
                <a16:creationId xmlns:a16="http://schemas.microsoft.com/office/drawing/2014/main" id="{134BD83C-9D34-4FBD-BA9B-450195A42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350" y="1928813"/>
            <a:ext cx="35433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77A2C4D-F4EC-4223-9615-E7B1405BC5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45" y="1584994"/>
            <a:ext cx="423625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142D185D-4DAD-4F16-9582-8F7A0C2FA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988" y="0"/>
            <a:ext cx="6905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221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C18E2-322C-4F4F-ADF8-4715397D5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3F9C9-6910-439D-B0DB-14B3983C7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F1FA51B2-5BBA-470A-BF8F-6AA71C508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6140">
            <a:off x="264946" y="166738"/>
            <a:ext cx="6370069" cy="6326137"/>
          </a:xfrm>
          <a:prstGeom prst="rect">
            <a:avLst/>
          </a:prstGeom>
          <a:solidFill>
            <a:srgbClr val="FFEFD8"/>
          </a:solidFill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3B3AB94-0E60-4742-B3BB-B6E1F2ADBD4A}"/>
              </a:ext>
            </a:extLst>
          </p:cNvPr>
          <p:cNvSpPr/>
          <p:nvPr/>
        </p:nvSpPr>
        <p:spPr>
          <a:xfrm>
            <a:off x="7623208" y="2300438"/>
            <a:ext cx="1530417" cy="789271"/>
          </a:xfrm>
          <a:prstGeom prst="rect">
            <a:avLst/>
          </a:prstGeom>
          <a:solidFill>
            <a:srgbClr val="FEF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48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Image title">
            <a:extLst>
              <a:ext uri="{FF2B5EF4-FFF2-40B4-BE49-F238E27FC236}">
                <a16:creationId xmlns:a16="http://schemas.microsoft.com/office/drawing/2014/main" id="{FD34663F-F3EB-471B-ADB1-A06D6E248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3550"/>
            <a:ext cx="12192000" cy="593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021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1782-9D9F-4E59-941E-F380B99B8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52288-74E8-40AE-8328-61E5C4FEC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 descr="Моторна връзка Вятка - автоматична машина, Краснодар, Белецкий А. И.  Диагностика на автоматична пералня тип SMA „Вятка-Автомат” Пералня Вятка 12">
            <a:extLst>
              <a:ext uri="{FF2B5EF4-FFF2-40B4-BE49-F238E27FC236}">
                <a16:creationId xmlns:a16="http://schemas.microsoft.com/office/drawing/2014/main" id="{01973CD7-8166-4A83-A617-57A4A83AAC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26"/>
          <a:stretch/>
        </p:blipFill>
        <p:spPr bwMode="auto">
          <a:xfrm>
            <a:off x="3960813" y="0"/>
            <a:ext cx="4268787" cy="590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861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7432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 Georgiev</dc:creator>
  <cp:lastModifiedBy>Ivan Georgiev</cp:lastModifiedBy>
  <cp:revision>6</cp:revision>
  <dcterms:created xsi:type="dcterms:W3CDTF">2020-12-11T15:39:42Z</dcterms:created>
  <dcterms:modified xsi:type="dcterms:W3CDTF">2020-12-16T19:32:30Z</dcterms:modified>
</cp:coreProperties>
</file>