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7"/>
  </p:notesMasterIdLst>
  <p:sldIdLst>
    <p:sldId id="256" r:id="rId2"/>
    <p:sldId id="279" r:id="rId3"/>
    <p:sldId id="257" r:id="rId4"/>
    <p:sldId id="280" r:id="rId5"/>
    <p:sldId id="281" r:id="rId6"/>
    <p:sldId id="260" r:id="rId7"/>
    <p:sldId id="261" r:id="rId8"/>
    <p:sldId id="259" r:id="rId9"/>
    <p:sldId id="258" r:id="rId10"/>
    <p:sldId id="270" r:id="rId11"/>
    <p:sldId id="282" r:id="rId12"/>
    <p:sldId id="283" r:id="rId13"/>
    <p:sldId id="273" r:id="rId14"/>
    <p:sldId id="271" r:id="rId15"/>
    <p:sldId id="284" r:id="rId16"/>
    <p:sldId id="272" r:id="rId17"/>
    <p:sldId id="263" r:id="rId18"/>
    <p:sldId id="274" r:id="rId19"/>
    <p:sldId id="275" r:id="rId20"/>
    <p:sldId id="276" r:id="rId21"/>
    <p:sldId id="277" r:id="rId22"/>
    <p:sldId id="268" r:id="rId23"/>
    <p:sldId id="278" r:id="rId24"/>
    <p:sldId id="269" r:id="rId25"/>
    <p:sldId id="285" r:id="rId2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C14C09-61A0-4A53-B9F3-B93FC8531A3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3983B8E-0F7B-4F41-8001-BB43729A5AFD}">
      <dgm:prSet/>
      <dgm:spPr/>
      <dgm:t>
        <a:bodyPr/>
        <a:lstStyle/>
        <a:p>
          <a:r>
            <a:rPr lang="es-AR"/>
            <a:t>Para cursar</a:t>
          </a:r>
          <a:endParaRPr lang="en-US"/>
        </a:p>
      </dgm:t>
    </dgm:pt>
    <dgm:pt modelId="{F30BD336-5848-491D-9143-7C8965D95195}" type="parTrans" cxnId="{E0B3A279-A060-4DC8-A275-17889370865E}">
      <dgm:prSet/>
      <dgm:spPr/>
      <dgm:t>
        <a:bodyPr/>
        <a:lstStyle/>
        <a:p>
          <a:endParaRPr lang="en-US"/>
        </a:p>
      </dgm:t>
    </dgm:pt>
    <dgm:pt modelId="{BAE47E44-74ED-4B64-967F-E360E7D3989C}" type="sibTrans" cxnId="{E0B3A279-A060-4DC8-A275-17889370865E}">
      <dgm:prSet/>
      <dgm:spPr/>
      <dgm:t>
        <a:bodyPr/>
        <a:lstStyle/>
        <a:p>
          <a:endParaRPr lang="en-US"/>
        </a:p>
      </dgm:t>
    </dgm:pt>
    <dgm:pt modelId="{7C64A18C-2F4F-479A-A855-A91941B0565E}">
      <dgm:prSet/>
      <dgm:spPr/>
      <dgm:t>
        <a:bodyPr/>
        <a:lstStyle/>
        <a:p>
          <a:pPr>
            <a:buFont typeface="Arial" panose="020B0604020202020204" pitchFamily="34" charset="0"/>
            <a:buChar char="•"/>
          </a:pPr>
          <a:r>
            <a:rPr lang="es-AR"/>
            <a:t>Bases de Datos</a:t>
          </a:r>
          <a:endParaRPr lang="en-US" dirty="0"/>
        </a:p>
      </dgm:t>
    </dgm:pt>
    <dgm:pt modelId="{2570E488-3D6D-4367-A236-1026ABB6A4A0}" type="parTrans" cxnId="{F41192E6-BA73-47BF-8A64-DFFF30AAE83D}">
      <dgm:prSet/>
      <dgm:spPr/>
      <dgm:t>
        <a:bodyPr/>
        <a:lstStyle/>
        <a:p>
          <a:endParaRPr lang="en-US"/>
        </a:p>
      </dgm:t>
    </dgm:pt>
    <dgm:pt modelId="{5D167DE7-90B5-4E8E-B00B-2AF903FDA63E}" type="sibTrans" cxnId="{F41192E6-BA73-47BF-8A64-DFFF30AAE83D}">
      <dgm:prSet/>
      <dgm:spPr/>
      <dgm:t>
        <a:bodyPr/>
        <a:lstStyle/>
        <a:p>
          <a:endParaRPr lang="en-US"/>
        </a:p>
      </dgm:t>
    </dgm:pt>
    <dgm:pt modelId="{87AADFA0-3B2A-4611-8A99-48706DAA75D5}">
      <dgm:prSet/>
      <dgm:spPr/>
      <dgm:t>
        <a:bodyPr/>
        <a:lstStyle/>
        <a:p>
          <a:r>
            <a:rPr lang="es-AR"/>
            <a:t>Para rendir</a:t>
          </a:r>
          <a:endParaRPr lang="en-US"/>
        </a:p>
      </dgm:t>
    </dgm:pt>
    <dgm:pt modelId="{BAF18B5E-9414-45F4-A118-61579422D945}" type="parTrans" cxnId="{FC318066-8D10-49CD-992B-B5837D4CCF2F}">
      <dgm:prSet/>
      <dgm:spPr/>
      <dgm:t>
        <a:bodyPr/>
        <a:lstStyle/>
        <a:p>
          <a:endParaRPr lang="en-US"/>
        </a:p>
      </dgm:t>
    </dgm:pt>
    <dgm:pt modelId="{A3C6DBA7-E8F6-4C2E-AC1D-541621E2FF57}" type="sibTrans" cxnId="{FC318066-8D10-49CD-992B-B5837D4CCF2F}">
      <dgm:prSet/>
      <dgm:spPr/>
      <dgm:t>
        <a:bodyPr/>
        <a:lstStyle/>
        <a:p>
          <a:endParaRPr lang="en-US"/>
        </a:p>
      </dgm:t>
    </dgm:pt>
    <dgm:pt modelId="{FBB55FCC-A996-4BD1-B26C-A3E550DE27F9}">
      <dgm:prSet/>
      <dgm:spPr/>
      <dgm:t>
        <a:bodyPr/>
        <a:lstStyle/>
        <a:p>
          <a:pPr>
            <a:buFont typeface="Arial" panose="020B0604020202020204" pitchFamily="34" charset="0"/>
            <a:buChar char="•"/>
          </a:pPr>
          <a:r>
            <a:rPr lang="es-ES" dirty="0"/>
            <a:t>Sintaxis y Semántica de los Lenguajes</a:t>
          </a:r>
          <a:endParaRPr lang="en-US" dirty="0"/>
        </a:p>
      </dgm:t>
    </dgm:pt>
    <dgm:pt modelId="{093BBC97-B843-406F-B24B-E2058BCFBBB8}" type="parTrans" cxnId="{91198308-101D-44D9-A5F8-3A35138F80C8}">
      <dgm:prSet/>
      <dgm:spPr/>
      <dgm:t>
        <a:bodyPr/>
        <a:lstStyle/>
        <a:p>
          <a:endParaRPr lang="en-US"/>
        </a:p>
      </dgm:t>
    </dgm:pt>
    <dgm:pt modelId="{E3365702-35DC-4E4E-B631-4F749877C474}" type="sibTrans" cxnId="{91198308-101D-44D9-A5F8-3A35138F80C8}">
      <dgm:prSet/>
      <dgm:spPr/>
      <dgm:t>
        <a:bodyPr/>
        <a:lstStyle/>
        <a:p>
          <a:endParaRPr lang="en-US"/>
        </a:p>
      </dgm:t>
    </dgm:pt>
    <dgm:pt modelId="{1C39BC56-298B-46B7-9433-B6B8874209E3}">
      <dgm:prSet/>
      <dgm:spPr/>
      <dgm:t>
        <a:bodyPr/>
        <a:lstStyle/>
        <a:p>
          <a:pPr>
            <a:buFont typeface="Arial" panose="020B0604020202020204" pitchFamily="34" charset="0"/>
            <a:buChar char="•"/>
          </a:pPr>
          <a:r>
            <a:rPr lang="es-AR" dirty="0"/>
            <a:t>Desarrollo de Software</a:t>
          </a:r>
        </a:p>
      </dgm:t>
    </dgm:pt>
    <dgm:pt modelId="{977A391B-F26A-43C5-AF68-EE416F192E40}" type="parTrans" cxnId="{033E5E6E-2C4B-494F-A4C5-C8E74E2CC1EA}">
      <dgm:prSet/>
      <dgm:spPr/>
      <dgm:t>
        <a:bodyPr/>
        <a:lstStyle/>
        <a:p>
          <a:endParaRPr lang="es-AR"/>
        </a:p>
      </dgm:t>
    </dgm:pt>
    <dgm:pt modelId="{41DA8B2C-D1AF-444F-AAFE-97F2D3CD850C}" type="sibTrans" cxnId="{033E5E6E-2C4B-494F-A4C5-C8E74E2CC1EA}">
      <dgm:prSet/>
      <dgm:spPr/>
      <dgm:t>
        <a:bodyPr/>
        <a:lstStyle/>
        <a:p>
          <a:endParaRPr lang="es-AR"/>
        </a:p>
      </dgm:t>
    </dgm:pt>
    <dgm:pt modelId="{E083B69A-62CA-4B62-8CC2-2060EC2EE18E}">
      <dgm:prSet/>
      <dgm:spPr/>
      <dgm:t>
        <a:bodyPr/>
        <a:lstStyle/>
        <a:p>
          <a:pPr>
            <a:buFont typeface="Arial" panose="020B0604020202020204" pitchFamily="34" charset="0"/>
            <a:buChar char="•"/>
          </a:pPr>
          <a:r>
            <a:rPr lang="es-AR" dirty="0"/>
            <a:t>Diseño de Sistemas de Información</a:t>
          </a:r>
        </a:p>
      </dgm:t>
    </dgm:pt>
    <dgm:pt modelId="{0A1C9F51-D1C9-40AD-8F72-5B307A4A23C2}" type="parTrans" cxnId="{DEAB15B6-F940-4065-A96E-0B0B719B0F27}">
      <dgm:prSet/>
      <dgm:spPr/>
      <dgm:t>
        <a:bodyPr/>
        <a:lstStyle/>
        <a:p>
          <a:endParaRPr lang="es-AR"/>
        </a:p>
      </dgm:t>
    </dgm:pt>
    <dgm:pt modelId="{8B61C795-A91E-4FE2-9F16-DAE8636E6170}" type="sibTrans" cxnId="{DEAB15B6-F940-4065-A96E-0B0B719B0F27}">
      <dgm:prSet/>
      <dgm:spPr/>
      <dgm:t>
        <a:bodyPr/>
        <a:lstStyle/>
        <a:p>
          <a:endParaRPr lang="es-AR"/>
        </a:p>
      </dgm:t>
    </dgm:pt>
    <dgm:pt modelId="{48F80EDD-7ABA-43E9-8F42-F1980F4921C1}">
      <dgm:prSet/>
      <dgm:spPr/>
      <dgm:t>
        <a:bodyPr/>
        <a:lstStyle/>
        <a:p>
          <a:pPr>
            <a:buFont typeface="Arial" panose="020B0604020202020204" pitchFamily="34" charset="0"/>
            <a:buNone/>
          </a:pPr>
          <a:endParaRPr lang="es-AR" dirty="0"/>
        </a:p>
      </dgm:t>
    </dgm:pt>
    <dgm:pt modelId="{ED2CA947-D748-4132-A4BD-DB68520F512B}" type="parTrans" cxnId="{864527DF-9D72-48E7-AAA7-372C20A4DD53}">
      <dgm:prSet/>
      <dgm:spPr/>
      <dgm:t>
        <a:bodyPr/>
        <a:lstStyle/>
        <a:p>
          <a:endParaRPr lang="es-AR"/>
        </a:p>
      </dgm:t>
    </dgm:pt>
    <dgm:pt modelId="{E90A92CB-080E-45A7-B0FA-4060C9101AA4}" type="sibTrans" cxnId="{864527DF-9D72-48E7-AAA7-372C20A4DD53}">
      <dgm:prSet/>
      <dgm:spPr/>
      <dgm:t>
        <a:bodyPr/>
        <a:lstStyle/>
        <a:p>
          <a:endParaRPr lang="es-AR"/>
        </a:p>
      </dgm:t>
    </dgm:pt>
    <dgm:pt modelId="{757F83E6-68C2-4CE9-850B-68D995159C4C}">
      <dgm:prSet/>
      <dgm:spPr/>
      <dgm:t>
        <a:bodyPr/>
        <a:lstStyle/>
        <a:p>
          <a:pPr>
            <a:buFont typeface="Arial" panose="020B0604020202020204" pitchFamily="34" charset="0"/>
            <a:buChar char="•"/>
          </a:pPr>
          <a:r>
            <a:rPr lang="es-ES" dirty="0"/>
            <a:t>Paradigmas de Programación</a:t>
          </a:r>
          <a:endParaRPr lang="en-US" dirty="0"/>
        </a:p>
      </dgm:t>
    </dgm:pt>
    <dgm:pt modelId="{25F8EBB0-A565-4254-83CF-62D9404353D5}" type="parTrans" cxnId="{AEF8A6F7-003C-469B-816B-D35FCC88B1D7}">
      <dgm:prSet/>
      <dgm:spPr/>
    </dgm:pt>
    <dgm:pt modelId="{667AA9CA-BE03-483D-91D8-AFD569B76A12}" type="sibTrans" cxnId="{AEF8A6F7-003C-469B-816B-D35FCC88B1D7}">
      <dgm:prSet/>
      <dgm:spPr/>
    </dgm:pt>
    <dgm:pt modelId="{1E492CFC-CDEF-4C2C-A485-3CBF3E24268B}" type="pres">
      <dgm:prSet presAssocID="{F5C14C09-61A0-4A53-B9F3-B93FC8531A37}" presName="linear" presStyleCnt="0">
        <dgm:presLayoutVars>
          <dgm:dir/>
          <dgm:animLvl val="lvl"/>
          <dgm:resizeHandles val="exact"/>
        </dgm:presLayoutVars>
      </dgm:prSet>
      <dgm:spPr/>
    </dgm:pt>
    <dgm:pt modelId="{574D7E73-BEC8-417B-82AF-5160F4AE7C49}" type="pres">
      <dgm:prSet presAssocID="{73983B8E-0F7B-4F41-8001-BB43729A5AFD}" presName="parentLin" presStyleCnt="0"/>
      <dgm:spPr/>
    </dgm:pt>
    <dgm:pt modelId="{CA09D889-9354-4C76-A834-267DD2B137A5}" type="pres">
      <dgm:prSet presAssocID="{73983B8E-0F7B-4F41-8001-BB43729A5AFD}" presName="parentLeftMargin" presStyleLbl="node1" presStyleIdx="0" presStyleCnt="2"/>
      <dgm:spPr/>
    </dgm:pt>
    <dgm:pt modelId="{1730F713-AAC7-4812-8653-23FD2D0BF0B4}" type="pres">
      <dgm:prSet presAssocID="{73983B8E-0F7B-4F41-8001-BB43729A5AFD}" presName="parentText" presStyleLbl="node1" presStyleIdx="0" presStyleCnt="2">
        <dgm:presLayoutVars>
          <dgm:chMax val="0"/>
          <dgm:bulletEnabled val="1"/>
        </dgm:presLayoutVars>
      </dgm:prSet>
      <dgm:spPr/>
    </dgm:pt>
    <dgm:pt modelId="{DB9C2AFD-C9F8-47BF-BF24-54620E24754B}" type="pres">
      <dgm:prSet presAssocID="{73983B8E-0F7B-4F41-8001-BB43729A5AFD}" presName="negativeSpace" presStyleCnt="0"/>
      <dgm:spPr/>
    </dgm:pt>
    <dgm:pt modelId="{3EA7CDC8-B3CD-438A-BEE6-E72DBFB4FFDA}" type="pres">
      <dgm:prSet presAssocID="{73983B8E-0F7B-4F41-8001-BB43729A5AFD}" presName="childText" presStyleLbl="conFgAcc1" presStyleIdx="0" presStyleCnt="2">
        <dgm:presLayoutVars>
          <dgm:bulletEnabled val="1"/>
        </dgm:presLayoutVars>
      </dgm:prSet>
      <dgm:spPr/>
    </dgm:pt>
    <dgm:pt modelId="{FC412F04-A96C-43AA-B0BE-FFDD6825E89E}" type="pres">
      <dgm:prSet presAssocID="{BAE47E44-74ED-4B64-967F-E360E7D3989C}" presName="spaceBetweenRectangles" presStyleCnt="0"/>
      <dgm:spPr/>
    </dgm:pt>
    <dgm:pt modelId="{D4BE29CD-3B2E-4BDB-AF92-004BF36C7045}" type="pres">
      <dgm:prSet presAssocID="{87AADFA0-3B2A-4611-8A99-48706DAA75D5}" presName="parentLin" presStyleCnt="0"/>
      <dgm:spPr/>
    </dgm:pt>
    <dgm:pt modelId="{1A6DD47C-323D-4DA0-8D45-7EAC20A102E4}" type="pres">
      <dgm:prSet presAssocID="{87AADFA0-3B2A-4611-8A99-48706DAA75D5}" presName="parentLeftMargin" presStyleLbl="node1" presStyleIdx="0" presStyleCnt="2"/>
      <dgm:spPr/>
    </dgm:pt>
    <dgm:pt modelId="{47C56CDD-57A6-4D01-85EB-FE1B9E215F88}" type="pres">
      <dgm:prSet presAssocID="{87AADFA0-3B2A-4611-8A99-48706DAA75D5}" presName="parentText" presStyleLbl="node1" presStyleIdx="1" presStyleCnt="2">
        <dgm:presLayoutVars>
          <dgm:chMax val="0"/>
          <dgm:bulletEnabled val="1"/>
        </dgm:presLayoutVars>
      </dgm:prSet>
      <dgm:spPr/>
    </dgm:pt>
    <dgm:pt modelId="{35D917E8-ED74-407D-812D-6CFA684AE727}" type="pres">
      <dgm:prSet presAssocID="{87AADFA0-3B2A-4611-8A99-48706DAA75D5}" presName="negativeSpace" presStyleCnt="0"/>
      <dgm:spPr/>
    </dgm:pt>
    <dgm:pt modelId="{0AB96CB5-59EF-45EE-9239-6E7EF51C1131}" type="pres">
      <dgm:prSet presAssocID="{87AADFA0-3B2A-4611-8A99-48706DAA75D5}" presName="childText" presStyleLbl="conFgAcc1" presStyleIdx="1" presStyleCnt="2">
        <dgm:presLayoutVars>
          <dgm:bulletEnabled val="1"/>
        </dgm:presLayoutVars>
      </dgm:prSet>
      <dgm:spPr/>
    </dgm:pt>
  </dgm:ptLst>
  <dgm:cxnLst>
    <dgm:cxn modelId="{91198308-101D-44D9-A5F8-3A35138F80C8}" srcId="{87AADFA0-3B2A-4611-8A99-48706DAA75D5}" destId="{FBB55FCC-A996-4BD1-B26C-A3E550DE27F9}" srcOrd="0" destOrd="0" parTransId="{093BBC97-B843-406F-B24B-E2058BCFBBB8}" sibTransId="{E3365702-35DC-4E4E-B631-4F749877C474}"/>
    <dgm:cxn modelId="{8C9D532B-41D1-4021-A557-DC03398E6F87}" type="presOf" srcId="{73983B8E-0F7B-4F41-8001-BB43729A5AFD}" destId="{1730F713-AAC7-4812-8653-23FD2D0BF0B4}" srcOrd="1" destOrd="0" presId="urn:microsoft.com/office/officeart/2005/8/layout/list1"/>
    <dgm:cxn modelId="{E5984F46-4D2F-401F-84BF-C8C0F82ECB77}" type="presOf" srcId="{48F80EDD-7ABA-43E9-8F42-F1980F4921C1}" destId="{3EA7CDC8-B3CD-438A-BEE6-E72DBFB4FFDA}" srcOrd="0" destOrd="3" presId="urn:microsoft.com/office/officeart/2005/8/layout/list1"/>
    <dgm:cxn modelId="{FC318066-8D10-49CD-992B-B5837D4CCF2F}" srcId="{F5C14C09-61A0-4A53-B9F3-B93FC8531A37}" destId="{87AADFA0-3B2A-4611-8A99-48706DAA75D5}" srcOrd="1" destOrd="0" parTransId="{BAF18B5E-9414-45F4-A118-61579422D945}" sibTransId="{A3C6DBA7-E8F6-4C2E-AC1D-541621E2FF57}"/>
    <dgm:cxn modelId="{60948646-A8EB-4C03-A288-1DAFF243EC52}" type="presOf" srcId="{F5C14C09-61A0-4A53-B9F3-B93FC8531A37}" destId="{1E492CFC-CDEF-4C2C-A485-3CBF3E24268B}" srcOrd="0" destOrd="0" presId="urn:microsoft.com/office/officeart/2005/8/layout/list1"/>
    <dgm:cxn modelId="{FB4BE04D-C357-4374-81A9-A91A6FB3A846}" type="presOf" srcId="{1C39BC56-298B-46B7-9433-B6B8874209E3}" destId="{3EA7CDC8-B3CD-438A-BEE6-E72DBFB4FFDA}" srcOrd="0" destOrd="1" presId="urn:microsoft.com/office/officeart/2005/8/layout/list1"/>
    <dgm:cxn modelId="{033E5E6E-2C4B-494F-A4C5-C8E74E2CC1EA}" srcId="{73983B8E-0F7B-4F41-8001-BB43729A5AFD}" destId="{1C39BC56-298B-46B7-9433-B6B8874209E3}" srcOrd="1" destOrd="0" parTransId="{977A391B-F26A-43C5-AF68-EE416F192E40}" sibTransId="{41DA8B2C-D1AF-444F-AAFE-97F2D3CD850C}"/>
    <dgm:cxn modelId="{E0B3A279-A060-4DC8-A275-17889370865E}" srcId="{F5C14C09-61A0-4A53-B9F3-B93FC8531A37}" destId="{73983B8E-0F7B-4F41-8001-BB43729A5AFD}" srcOrd="0" destOrd="0" parTransId="{F30BD336-5848-491D-9143-7C8965D95195}" sibTransId="{BAE47E44-74ED-4B64-967F-E360E7D3989C}"/>
    <dgm:cxn modelId="{059D137F-ECAA-4BEE-B571-E164BEB0C87A}" type="presOf" srcId="{757F83E6-68C2-4CE9-850B-68D995159C4C}" destId="{0AB96CB5-59EF-45EE-9239-6E7EF51C1131}" srcOrd="0" destOrd="1" presId="urn:microsoft.com/office/officeart/2005/8/layout/list1"/>
    <dgm:cxn modelId="{0D94838C-DCB1-45D4-B6D6-39C660C92303}" type="presOf" srcId="{E083B69A-62CA-4B62-8CC2-2060EC2EE18E}" destId="{3EA7CDC8-B3CD-438A-BEE6-E72DBFB4FFDA}" srcOrd="0" destOrd="2" presId="urn:microsoft.com/office/officeart/2005/8/layout/list1"/>
    <dgm:cxn modelId="{34204393-3797-4957-90B0-276F0E6817E7}" type="presOf" srcId="{73983B8E-0F7B-4F41-8001-BB43729A5AFD}" destId="{CA09D889-9354-4C76-A834-267DD2B137A5}" srcOrd="0" destOrd="0" presId="urn:microsoft.com/office/officeart/2005/8/layout/list1"/>
    <dgm:cxn modelId="{DEAB15B6-F940-4065-A96E-0B0B719B0F27}" srcId="{73983B8E-0F7B-4F41-8001-BB43729A5AFD}" destId="{E083B69A-62CA-4B62-8CC2-2060EC2EE18E}" srcOrd="2" destOrd="0" parTransId="{0A1C9F51-D1C9-40AD-8F72-5B307A4A23C2}" sibTransId="{8B61C795-A91E-4FE2-9F16-DAE8636E6170}"/>
    <dgm:cxn modelId="{FFB2F3CB-D5FD-4307-BA1F-3AFCFB2363C2}" type="presOf" srcId="{87AADFA0-3B2A-4611-8A99-48706DAA75D5}" destId="{47C56CDD-57A6-4D01-85EB-FE1B9E215F88}" srcOrd="1" destOrd="0" presId="urn:microsoft.com/office/officeart/2005/8/layout/list1"/>
    <dgm:cxn modelId="{864527DF-9D72-48E7-AAA7-372C20A4DD53}" srcId="{73983B8E-0F7B-4F41-8001-BB43729A5AFD}" destId="{48F80EDD-7ABA-43E9-8F42-F1980F4921C1}" srcOrd="3" destOrd="0" parTransId="{ED2CA947-D748-4132-A4BD-DB68520F512B}" sibTransId="{E90A92CB-080E-45A7-B0FA-4060C9101AA4}"/>
    <dgm:cxn modelId="{9754D1E1-56EB-4DE2-90FC-1EB7FEC40998}" type="presOf" srcId="{7C64A18C-2F4F-479A-A855-A91941B0565E}" destId="{3EA7CDC8-B3CD-438A-BEE6-E72DBFB4FFDA}" srcOrd="0" destOrd="0" presId="urn:microsoft.com/office/officeart/2005/8/layout/list1"/>
    <dgm:cxn modelId="{926BABE5-5878-4BF0-8A28-249263D36D39}" type="presOf" srcId="{FBB55FCC-A996-4BD1-B26C-A3E550DE27F9}" destId="{0AB96CB5-59EF-45EE-9239-6E7EF51C1131}" srcOrd="0" destOrd="0" presId="urn:microsoft.com/office/officeart/2005/8/layout/list1"/>
    <dgm:cxn modelId="{F41192E6-BA73-47BF-8A64-DFFF30AAE83D}" srcId="{73983B8E-0F7B-4F41-8001-BB43729A5AFD}" destId="{7C64A18C-2F4F-479A-A855-A91941B0565E}" srcOrd="0" destOrd="0" parTransId="{2570E488-3D6D-4367-A236-1026ABB6A4A0}" sibTransId="{5D167DE7-90B5-4E8E-B00B-2AF903FDA63E}"/>
    <dgm:cxn modelId="{AEF8A6F7-003C-469B-816B-D35FCC88B1D7}" srcId="{87AADFA0-3B2A-4611-8A99-48706DAA75D5}" destId="{757F83E6-68C2-4CE9-850B-68D995159C4C}" srcOrd="1" destOrd="0" parTransId="{25F8EBB0-A565-4254-83CF-62D9404353D5}" sibTransId="{667AA9CA-BE03-483D-91D8-AFD569B76A12}"/>
    <dgm:cxn modelId="{1D0EC6FE-5492-4460-AFAC-BDD4360C0E6D}" type="presOf" srcId="{87AADFA0-3B2A-4611-8A99-48706DAA75D5}" destId="{1A6DD47C-323D-4DA0-8D45-7EAC20A102E4}" srcOrd="0" destOrd="0" presId="urn:microsoft.com/office/officeart/2005/8/layout/list1"/>
    <dgm:cxn modelId="{901A6695-AA90-4D26-A508-059ADA0D1614}" type="presParOf" srcId="{1E492CFC-CDEF-4C2C-A485-3CBF3E24268B}" destId="{574D7E73-BEC8-417B-82AF-5160F4AE7C49}" srcOrd="0" destOrd="0" presId="urn:microsoft.com/office/officeart/2005/8/layout/list1"/>
    <dgm:cxn modelId="{B2EF7C00-A9E4-4A7B-8FB2-29D33D21503F}" type="presParOf" srcId="{574D7E73-BEC8-417B-82AF-5160F4AE7C49}" destId="{CA09D889-9354-4C76-A834-267DD2B137A5}" srcOrd="0" destOrd="0" presId="urn:microsoft.com/office/officeart/2005/8/layout/list1"/>
    <dgm:cxn modelId="{C6BA2073-9E65-47C8-9D27-648220CB5BB2}" type="presParOf" srcId="{574D7E73-BEC8-417B-82AF-5160F4AE7C49}" destId="{1730F713-AAC7-4812-8653-23FD2D0BF0B4}" srcOrd="1" destOrd="0" presId="urn:microsoft.com/office/officeart/2005/8/layout/list1"/>
    <dgm:cxn modelId="{6BF6F5B5-3B82-4815-9730-8B930FD4018C}" type="presParOf" srcId="{1E492CFC-CDEF-4C2C-A485-3CBF3E24268B}" destId="{DB9C2AFD-C9F8-47BF-BF24-54620E24754B}" srcOrd="1" destOrd="0" presId="urn:microsoft.com/office/officeart/2005/8/layout/list1"/>
    <dgm:cxn modelId="{0F548BA9-76BD-4A76-87EF-10199E2A9C8F}" type="presParOf" srcId="{1E492CFC-CDEF-4C2C-A485-3CBF3E24268B}" destId="{3EA7CDC8-B3CD-438A-BEE6-E72DBFB4FFDA}" srcOrd="2" destOrd="0" presId="urn:microsoft.com/office/officeart/2005/8/layout/list1"/>
    <dgm:cxn modelId="{6DF6BFD0-FB2D-431B-9412-A9AAF209437C}" type="presParOf" srcId="{1E492CFC-CDEF-4C2C-A485-3CBF3E24268B}" destId="{FC412F04-A96C-43AA-B0BE-FFDD6825E89E}" srcOrd="3" destOrd="0" presId="urn:microsoft.com/office/officeart/2005/8/layout/list1"/>
    <dgm:cxn modelId="{7DF63D96-7A6C-48A7-BD9B-BD0D91978D72}" type="presParOf" srcId="{1E492CFC-CDEF-4C2C-A485-3CBF3E24268B}" destId="{D4BE29CD-3B2E-4BDB-AF92-004BF36C7045}" srcOrd="4" destOrd="0" presId="urn:microsoft.com/office/officeart/2005/8/layout/list1"/>
    <dgm:cxn modelId="{3C4A3471-8536-4CCA-BC98-D94FB281BC56}" type="presParOf" srcId="{D4BE29CD-3B2E-4BDB-AF92-004BF36C7045}" destId="{1A6DD47C-323D-4DA0-8D45-7EAC20A102E4}" srcOrd="0" destOrd="0" presId="urn:microsoft.com/office/officeart/2005/8/layout/list1"/>
    <dgm:cxn modelId="{75A3CBB5-3345-4E79-A255-A2543B183022}" type="presParOf" srcId="{D4BE29CD-3B2E-4BDB-AF92-004BF36C7045}" destId="{47C56CDD-57A6-4D01-85EB-FE1B9E215F88}" srcOrd="1" destOrd="0" presId="urn:microsoft.com/office/officeart/2005/8/layout/list1"/>
    <dgm:cxn modelId="{DAEA8E70-DD53-4165-A29D-D942201E8390}" type="presParOf" srcId="{1E492CFC-CDEF-4C2C-A485-3CBF3E24268B}" destId="{35D917E8-ED74-407D-812D-6CFA684AE727}" srcOrd="5" destOrd="0" presId="urn:microsoft.com/office/officeart/2005/8/layout/list1"/>
    <dgm:cxn modelId="{23869AA9-BECB-4174-A79C-D563C58B51AC}" type="presParOf" srcId="{1E492CFC-CDEF-4C2C-A485-3CBF3E24268B}" destId="{0AB96CB5-59EF-45EE-9239-6E7EF51C113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C14C09-61A0-4A53-B9F3-B93FC8531A37}"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3983B8E-0F7B-4F41-8001-BB43729A5AFD}">
      <dgm:prSet/>
      <dgm:spPr/>
      <dgm:t>
        <a:bodyPr/>
        <a:lstStyle/>
        <a:p>
          <a:pPr algn="ctr">
            <a:lnSpc>
              <a:spcPct val="100000"/>
            </a:lnSpc>
            <a:defRPr b="1"/>
          </a:pPr>
          <a:r>
            <a:rPr lang="es-AR" dirty="0"/>
            <a:t>Proyecto Final</a:t>
          </a:r>
          <a:endParaRPr lang="en-US" dirty="0"/>
        </a:p>
      </dgm:t>
    </dgm:pt>
    <dgm:pt modelId="{F30BD336-5848-491D-9143-7C8965D95195}" type="parTrans" cxnId="{E0B3A279-A060-4DC8-A275-17889370865E}">
      <dgm:prSet/>
      <dgm:spPr/>
      <dgm:t>
        <a:bodyPr/>
        <a:lstStyle/>
        <a:p>
          <a:endParaRPr lang="en-US"/>
        </a:p>
      </dgm:t>
    </dgm:pt>
    <dgm:pt modelId="{BAE47E44-74ED-4B64-967F-E360E7D3989C}" type="sibTrans" cxnId="{E0B3A279-A060-4DC8-A275-17889370865E}">
      <dgm:prSet/>
      <dgm:spPr/>
      <dgm:t>
        <a:bodyPr/>
        <a:lstStyle/>
        <a:p>
          <a:endParaRPr lang="en-US"/>
        </a:p>
      </dgm:t>
    </dgm:pt>
    <dgm:pt modelId="{DC3EF9CA-2665-4923-BB9C-EE5060C223D6}" type="pres">
      <dgm:prSet presAssocID="{F5C14C09-61A0-4A53-B9F3-B93FC8531A37}" presName="root" presStyleCnt="0">
        <dgm:presLayoutVars>
          <dgm:dir/>
          <dgm:resizeHandles val="exact"/>
        </dgm:presLayoutVars>
      </dgm:prSet>
      <dgm:spPr/>
    </dgm:pt>
    <dgm:pt modelId="{3A8311F5-101D-4BE2-8C37-651A25DF6E4C}" type="pres">
      <dgm:prSet presAssocID="{73983B8E-0F7B-4F41-8001-BB43729A5AFD}" presName="compNode" presStyleCnt="0"/>
      <dgm:spPr/>
    </dgm:pt>
    <dgm:pt modelId="{7AC44D9D-9E52-4447-B8AE-112633156D0E}" type="pres">
      <dgm:prSet presAssocID="{73983B8E-0F7B-4F41-8001-BB43729A5AFD}" presName="iconRect" presStyleLbl="node1" presStyleIdx="0" presStyleCnt="1" custLinFactX="3635" custLinFactNeighborX="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ofeo"/>
        </a:ext>
      </dgm:extLst>
    </dgm:pt>
    <dgm:pt modelId="{B17E5BAC-4636-4970-B59D-8B83EFAEE356}" type="pres">
      <dgm:prSet presAssocID="{73983B8E-0F7B-4F41-8001-BB43729A5AFD}" presName="iconSpace" presStyleCnt="0"/>
      <dgm:spPr/>
    </dgm:pt>
    <dgm:pt modelId="{814FB905-E8D1-4D7A-AC55-E861E08D64B8}" type="pres">
      <dgm:prSet presAssocID="{73983B8E-0F7B-4F41-8001-BB43729A5AFD}" presName="parTx" presStyleLbl="revTx" presStyleIdx="0" presStyleCnt="2">
        <dgm:presLayoutVars>
          <dgm:chMax val="0"/>
          <dgm:chPref val="0"/>
        </dgm:presLayoutVars>
      </dgm:prSet>
      <dgm:spPr/>
    </dgm:pt>
    <dgm:pt modelId="{9CE3B3A2-5730-4D9A-AFF5-E43E0B9A7A64}" type="pres">
      <dgm:prSet presAssocID="{73983B8E-0F7B-4F41-8001-BB43729A5AFD}" presName="txSpace" presStyleCnt="0"/>
      <dgm:spPr/>
    </dgm:pt>
    <dgm:pt modelId="{D8D2AA0F-223E-491A-8002-02FEF0BFCA30}" type="pres">
      <dgm:prSet presAssocID="{73983B8E-0F7B-4F41-8001-BB43729A5AFD}" presName="desTx" presStyleLbl="revTx" presStyleIdx="1" presStyleCnt="2" custLinFactNeighborX="981" custLinFactNeighborY="31907">
        <dgm:presLayoutVars/>
      </dgm:prSet>
      <dgm:spPr/>
    </dgm:pt>
  </dgm:ptLst>
  <dgm:cxnLst>
    <dgm:cxn modelId="{9348C74E-74B0-4609-861C-5010100C1849}" type="presOf" srcId="{73983B8E-0F7B-4F41-8001-BB43729A5AFD}" destId="{814FB905-E8D1-4D7A-AC55-E861E08D64B8}" srcOrd="0" destOrd="0" presId="urn:microsoft.com/office/officeart/2018/2/layout/IconLabelDescriptionList"/>
    <dgm:cxn modelId="{E0B3A279-A060-4DC8-A275-17889370865E}" srcId="{F5C14C09-61A0-4A53-B9F3-B93FC8531A37}" destId="{73983B8E-0F7B-4F41-8001-BB43729A5AFD}" srcOrd="0" destOrd="0" parTransId="{F30BD336-5848-491D-9143-7C8965D95195}" sibTransId="{BAE47E44-74ED-4B64-967F-E360E7D3989C}"/>
    <dgm:cxn modelId="{C3A065A1-1F69-4E8D-B17F-79C7F764D90F}" type="presOf" srcId="{F5C14C09-61A0-4A53-B9F3-B93FC8531A37}" destId="{DC3EF9CA-2665-4923-BB9C-EE5060C223D6}" srcOrd="0" destOrd="0" presId="urn:microsoft.com/office/officeart/2018/2/layout/IconLabelDescriptionList"/>
    <dgm:cxn modelId="{CC2FA773-0463-43E4-8438-292084E3A3D9}" type="presParOf" srcId="{DC3EF9CA-2665-4923-BB9C-EE5060C223D6}" destId="{3A8311F5-101D-4BE2-8C37-651A25DF6E4C}" srcOrd="0" destOrd="0" presId="urn:microsoft.com/office/officeart/2018/2/layout/IconLabelDescriptionList"/>
    <dgm:cxn modelId="{8FCBD0DB-0947-48FC-871C-1B688978BC50}" type="presParOf" srcId="{3A8311F5-101D-4BE2-8C37-651A25DF6E4C}" destId="{7AC44D9D-9E52-4447-B8AE-112633156D0E}" srcOrd="0" destOrd="0" presId="urn:microsoft.com/office/officeart/2018/2/layout/IconLabelDescriptionList"/>
    <dgm:cxn modelId="{3B3776C1-7021-46A1-BC7C-A9FFE8F18312}" type="presParOf" srcId="{3A8311F5-101D-4BE2-8C37-651A25DF6E4C}" destId="{B17E5BAC-4636-4970-B59D-8B83EFAEE356}" srcOrd="1" destOrd="0" presId="urn:microsoft.com/office/officeart/2018/2/layout/IconLabelDescriptionList"/>
    <dgm:cxn modelId="{27F84EFE-EF3D-4FF7-A8ED-7D9C11C1C025}" type="presParOf" srcId="{3A8311F5-101D-4BE2-8C37-651A25DF6E4C}" destId="{814FB905-E8D1-4D7A-AC55-E861E08D64B8}" srcOrd="2" destOrd="0" presId="urn:microsoft.com/office/officeart/2018/2/layout/IconLabelDescriptionList"/>
    <dgm:cxn modelId="{C3DF542E-AAC6-4891-A03C-C447DC40CE0A}" type="presParOf" srcId="{3A8311F5-101D-4BE2-8C37-651A25DF6E4C}" destId="{9CE3B3A2-5730-4D9A-AFF5-E43E0B9A7A64}" srcOrd="3" destOrd="0" presId="urn:microsoft.com/office/officeart/2018/2/layout/IconLabelDescriptionList"/>
    <dgm:cxn modelId="{8F814B66-EB4F-484D-9A03-6197194B13CB}" type="presParOf" srcId="{3A8311F5-101D-4BE2-8C37-651A25DF6E4C}" destId="{D8D2AA0F-223E-491A-8002-02FEF0BFCA3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53740D-EB31-4BF2-BBEE-A5EAACE9072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3B3591A-020D-47EF-9088-44D0A012EC72}">
      <dgm:prSet custT="1"/>
      <dgm:spPr/>
      <dgm:t>
        <a:bodyPr/>
        <a:lstStyle/>
        <a:p>
          <a:r>
            <a:rPr lang="es-ES" sz="1800" dirty="0"/>
            <a:t>El tema correspondiente al ejercicio práctico se trabaja en forma grupal y se entrega según los lineamientos indicados por los docentes.</a:t>
          </a:r>
          <a:endParaRPr lang="es-AR" sz="1800" dirty="0"/>
        </a:p>
        <a:p>
          <a:r>
            <a:rPr lang="es-ES" sz="1800" dirty="0"/>
            <a:t>El JTP lo corrige, lo califica y se lo entrega al grupo.</a:t>
          </a:r>
          <a:endParaRPr lang="es-AR" sz="1800" dirty="0"/>
        </a:p>
        <a:p>
          <a:r>
            <a:rPr lang="es-AR" sz="1800" dirty="0"/>
            <a:t>No hay </a:t>
          </a:r>
          <a:r>
            <a:rPr lang="es-AR" sz="1800" dirty="0" err="1"/>
            <a:t>re-entregas</a:t>
          </a:r>
          <a:endParaRPr lang="es-AR" sz="1800" dirty="0"/>
        </a:p>
        <a:p>
          <a:endParaRPr lang="en-US" sz="1800" dirty="0"/>
        </a:p>
      </dgm:t>
    </dgm:pt>
    <dgm:pt modelId="{0157D310-65D4-404F-8FD9-90314CB9E611}" type="parTrans" cxnId="{8E3A07CA-47B4-4A74-A5E4-00011C678ECB}">
      <dgm:prSet/>
      <dgm:spPr/>
      <dgm:t>
        <a:bodyPr/>
        <a:lstStyle/>
        <a:p>
          <a:endParaRPr lang="en-US" sz="2400"/>
        </a:p>
      </dgm:t>
    </dgm:pt>
    <dgm:pt modelId="{5CEA3582-6EF6-406C-8354-3A1A6A6C8934}" type="sibTrans" cxnId="{8E3A07CA-47B4-4A74-A5E4-00011C678ECB}">
      <dgm:prSet/>
      <dgm:spPr/>
      <dgm:t>
        <a:bodyPr/>
        <a:lstStyle/>
        <a:p>
          <a:endParaRPr lang="en-US" sz="2400"/>
        </a:p>
      </dgm:t>
    </dgm:pt>
    <dgm:pt modelId="{729DDD6E-929B-4E53-A7D3-B89FFF997124}">
      <dgm:prSet custT="1"/>
      <dgm:spPr/>
      <dgm:t>
        <a:bodyPr/>
        <a:lstStyle/>
        <a:p>
          <a:r>
            <a:rPr lang="es-AR" sz="1800" dirty="0"/>
            <a:t>Cantidad de integrantes por grupo: entre 5 o 6</a:t>
          </a:r>
        </a:p>
        <a:p>
          <a:endParaRPr lang="en-US" sz="1800" dirty="0"/>
        </a:p>
      </dgm:t>
    </dgm:pt>
    <dgm:pt modelId="{17B3645D-0A64-4DD8-AFAA-B08DC1424399}" type="parTrans" cxnId="{DED34E14-8B3B-41A1-B223-88534E749E01}">
      <dgm:prSet/>
      <dgm:spPr/>
      <dgm:t>
        <a:bodyPr/>
        <a:lstStyle/>
        <a:p>
          <a:endParaRPr lang="en-US" sz="2400"/>
        </a:p>
      </dgm:t>
    </dgm:pt>
    <dgm:pt modelId="{AE40330C-24D7-4098-BD66-21AEEE9EC118}" type="sibTrans" cxnId="{DED34E14-8B3B-41A1-B223-88534E749E01}">
      <dgm:prSet/>
      <dgm:spPr/>
      <dgm:t>
        <a:bodyPr/>
        <a:lstStyle/>
        <a:p>
          <a:endParaRPr lang="en-US" sz="2400"/>
        </a:p>
      </dgm:t>
    </dgm:pt>
    <dgm:pt modelId="{7C7CCF88-C4EE-4B0B-8AFF-65C188208153}">
      <dgm:prSet custT="1"/>
      <dgm:spPr/>
      <dgm:t>
        <a:bodyPr/>
        <a:lstStyle/>
        <a:p>
          <a:r>
            <a:rPr lang="es-ES" sz="1800" dirty="0"/>
            <a:t>Deben informar sobre el grupo:</a:t>
          </a:r>
          <a:endParaRPr lang="es-AR" sz="1800" dirty="0"/>
        </a:p>
        <a:p>
          <a:r>
            <a:rPr lang="es-AR" sz="1800" dirty="0"/>
            <a:t>Legajo </a:t>
          </a:r>
        </a:p>
        <a:p>
          <a:r>
            <a:rPr lang="es-ES" sz="1800" dirty="0"/>
            <a:t>Apellidos (como aparece en Bedelía)</a:t>
          </a:r>
          <a:endParaRPr lang="es-AR" sz="1800" dirty="0"/>
        </a:p>
        <a:p>
          <a:r>
            <a:rPr lang="es-ES" sz="1800" dirty="0"/>
            <a:t>Nombres (como aparece en Bedelía)</a:t>
          </a:r>
          <a:endParaRPr lang="es-AR" sz="1800" dirty="0"/>
        </a:p>
        <a:p>
          <a:r>
            <a:rPr lang="es-ES" sz="1800" dirty="0"/>
            <a:t>Un correo electrónico por grupo</a:t>
          </a:r>
          <a:endParaRPr lang="es-AR" sz="1800" dirty="0"/>
        </a:p>
        <a:p>
          <a:endParaRPr lang="en-US" sz="1800" dirty="0"/>
        </a:p>
      </dgm:t>
    </dgm:pt>
    <dgm:pt modelId="{E582BBED-5565-46A9-9E83-286EBE5C46AF}" type="parTrans" cxnId="{899FC816-E306-41F6-BED0-5C254CB840E0}">
      <dgm:prSet/>
      <dgm:spPr/>
      <dgm:t>
        <a:bodyPr/>
        <a:lstStyle/>
        <a:p>
          <a:endParaRPr lang="en-US" sz="2400"/>
        </a:p>
      </dgm:t>
    </dgm:pt>
    <dgm:pt modelId="{6FDDA93E-3CBC-498D-A1C1-C654CD274762}" type="sibTrans" cxnId="{899FC816-E306-41F6-BED0-5C254CB840E0}">
      <dgm:prSet/>
      <dgm:spPr/>
      <dgm:t>
        <a:bodyPr/>
        <a:lstStyle/>
        <a:p>
          <a:endParaRPr lang="en-US" sz="2400"/>
        </a:p>
      </dgm:t>
    </dgm:pt>
    <dgm:pt modelId="{91836AE8-C81A-483E-BDC7-F4791F4FF5DE}">
      <dgm:prSet custT="1"/>
      <dgm:spPr/>
      <dgm:t>
        <a:bodyPr/>
        <a:lstStyle/>
        <a:p>
          <a:r>
            <a:rPr lang="es-ES" sz="1800" dirty="0"/>
            <a:t>El Jefe de Trabajos Prácticos asignará a cada grupo un número.</a:t>
          </a:r>
          <a:endParaRPr lang="es-AR" sz="1800" dirty="0"/>
        </a:p>
        <a:p>
          <a:endParaRPr lang="en-US" sz="1800" dirty="0"/>
        </a:p>
      </dgm:t>
    </dgm:pt>
    <dgm:pt modelId="{BF9D0EE6-0A24-4891-BC38-95375CC869DC}" type="parTrans" cxnId="{3E8745DC-787A-44BE-8049-A4868F25368E}">
      <dgm:prSet/>
      <dgm:spPr/>
      <dgm:t>
        <a:bodyPr/>
        <a:lstStyle/>
        <a:p>
          <a:endParaRPr lang="en-US" sz="2400"/>
        </a:p>
      </dgm:t>
    </dgm:pt>
    <dgm:pt modelId="{AB276FF5-DEED-4C1B-9BD7-A68CF3166188}" type="sibTrans" cxnId="{3E8745DC-787A-44BE-8049-A4868F25368E}">
      <dgm:prSet/>
      <dgm:spPr/>
      <dgm:t>
        <a:bodyPr/>
        <a:lstStyle/>
        <a:p>
          <a:endParaRPr lang="en-US" sz="2400"/>
        </a:p>
      </dgm:t>
    </dgm:pt>
    <dgm:pt modelId="{B21DC149-4CD5-4FAE-B875-75BA57A5857C}">
      <dgm:prSet custT="1"/>
      <dgm:spPr/>
      <dgm:t>
        <a:bodyPr/>
        <a:lstStyle/>
        <a:p>
          <a:r>
            <a:rPr lang="es-ES" sz="1800" dirty="0"/>
            <a:t>Cada grupo tendrá asignado un responsable de corrección de los Ejercicios Prácticos que presente.</a:t>
          </a:r>
          <a:endParaRPr lang="es-AR" sz="1800" dirty="0"/>
        </a:p>
        <a:p>
          <a:endParaRPr lang="en-US" sz="1800" dirty="0"/>
        </a:p>
      </dgm:t>
    </dgm:pt>
    <dgm:pt modelId="{3C262A34-4494-4FD9-A63F-074B22073BB2}" type="parTrans" cxnId="{2B572DD6-2D04-4552-B0CA-AEDA6D4A2C02}">
      <dgm:prSet/>
      <dgm:spPr/>
      <dgm:t>
        <a:bodyPr/>
        <a:lstStyle/>
        <a:p>
          <a:endParaRPr lang="en-US" sz="2400"/>
        </a:p>
      </dgm:t>
    </dgm:pt>
    <dgm:pt modelId="{8606A2B7-499B-45C9-B9FC-5DB46BF7C398}" type="sibTrans" cxnId="{2B572DD6-2D04-4552-B0CA-AEDA6D4A2C02}">
      <dgm:prSet/>
      <dgm:spPr/>
      <dgm:t>
        <a:bodyPr/>
        <a:lstStyle/>
        <a:p>
          <a:endParaRPr lang="en-US" sz="2400"/>
        </a:p>
      </dgm:t>
    </dgm:pt>
    <dgm:pt modelId="{E71F7F3E-D72B-46A0-8B45-E9A9F88885E8}" type="pres">
      <dgm:prSet presAssocID="{C753740D-EB31-4BF2-BBEE-A5EAACE90720}" presName="vert0" presStyleCnt="0">
        <dgm:presLayoutVars>
          <dgm:dir/>
          <dgm:animOne val="branch"/>
          <dgm:animLvl val="lvl"/>
        </dgm:presLayoutVars>
      </dgm:prSet>
      <dgm:spPr/>
    </dgm:pt>
    <dgm:pt modelId="{151B7F76-CB16-4733-BB80-86C310F5F481}" type="pres">
      <dgm:prSet presAssocID="{C3B3591A-020D-47EF-9088-44D0A012EC72}" presName="thickLine" presStyleLbl="alignNode1" presStyleIdx="0" presStyleCnt="5"/>
      <dgm:spPr/>
    </dgm:pt>
    <dgm:pt modelId="{1980830D-988C-4144-824B-972CB1420F77}" type="pres">
      <dgm:prSet presAssocID="{C3B3591A-020D-47EF-9088-44D0A012EC72}" presName="horz1" presStyleCnt="0"/>
      <dgm:spPr/>
    </dgm:pt>
    <dgm:pt modelId="{1DE1A793-AACF-4F40-9550-CA1612937B4B}" type="pres">
      <dgm:prSet presAssocID="{C3B3591A-020D-47EF-9088-44D0A012EC72}" presName="tx1" presStyleLbl="revTx" presStyleIdx="0" presStyleCnt="5" custScaleY="120445"/>
      <dgm:spPr/>
    </dgm:pt>
    <dgm:pt modelId="{AB42F845-E5DB-4ABD-8D28-634C2EF72D00}" type="pres">
      <dgm:prSet presAssocID="{C3B3591A-020D-47EF-9088-44D0A012EC72}" presName="vert1" presStyleCnt="0"/>
      <dgm:spPr/>
    </dgm:pt>
    <dgm:pt modelId="{D716650C-D85E-43B4-B527-C239A7C76C25}" type="pres">
      <dgm:prSet presAssocID="{729DDD6E-929B-4E53-A7D3-B89FFF997124}" presName="thickLine" presStyleLbl="alignNode1" presStyleIdx="1" presStyleCnt="5"/>
      <dgm:spPr/>
    </dgm:pt>
    <dgm:pt modelId="{AF8335AE-5D40-425A-8F32-CADF1D0470D9}" type="pres">
      <dgm:prSet presAssocID="{729DDD6E-929B-4E53-A7D3-B89FFF997124}" presName="horz1" presStyleCnt="0"/>
      <dgm:spPr/>
    </dgm:pt>
    <dgm:pt modelId="{0FC2095F-959E-4441-A084-908B1FF19C14}" type="pres">
      <dgm:prSet presAssocID="{729DDD6E-929B-4E53-A7D3-B89FFF997124}" presName="tx1" presStyleLbl="revTx" presStyleIdx="1" presStyleCnt="5" custScaleY="57861"/>
      <dgm:spPr/>
    </dgm:pt>
    <dgm:pt modelId="{2BCC3DEF-D0A4-48BE-9C00-FF748ACC9808}" type="pres">
      <dgm:prSet presAssocID="{729DDD6E-929B-4E53-A7D3-B89FFF997124}" presName="vert1" presStyleCnt="0"/>
      <dgm:spPr/>
    </dgm:pt>
    <dgm:pt modelId="{82452C9D-50F9-4B16-BDC7-78D0F32FD4A6}" type="pres">
      <dgm:prSet presAssocID="{7C7CCF88-C4EE-4B0B-8AFF-65C188208153}" presName="thickLine" presStyleLbl="alignNode1" presStyleIdx="2" presStyleCnt="5"/>
      <dgm:spPr/>
    </dgm:pt>
    <dgm:pt modelId="{1C04BED4-9BDC-47D4-B561-26818C0452CE}" type="pres">
      <dgm:prSet presAssocID="{7C7CCF88-C4EE-4B0B-8AFF-65C188208153}" presName="horz1" presStyleCnt="0"/>
      <dgm:spPr/>
    </dgm:pt>
    <dgm:pt modelId="{D7082774-44B6-4178-8DD8-E3AB353F537E}" type="pres">
      <dgm:prSet presAssocID="{7C7CCF88-C4EE-4B0B-8AFF-65C188208153}" presName="tx1" presStyleLbl="revTx" presStyleIdx="2" presStyleCnt="5" custScaleY="139458"/>
      <dgm:spPr/>
    </dgm:pt>
    <dgm:pt modelId="{21D34ADF-917C-46B0-AA1C-CA8D56D5B146}" type="pres">
      <dgm:prSet presAssocID="{7C7CCF88-C4EE-4B0B-8AFF-65C188208153}" presName="vert1" presStyleCnt="0"/>
      <dgm:spPr/>
    </dgm:pt>
    <dgm:pt modelId="{25ACAA6B-2354-40A6-8A33-0A3176CB7076}" type="pres">
      <dgm:prSet presAssocID="{91836AE8-C81A-483E-BDC7-F4791F4FF5DE}" presName="thickLine" presStyleLbl="alignNode1" presStyleIdx="3" presStyleCnt="5"/>
      <dgm:spPr/>
    </dgm:pt>
    <dgm:pt modelId="{254C2677-AF80-4BE2-A2FB-B38838DB8839}" type="pres">
      <dgm:prSet presAssocID="{91836AE8-C81A-483E-BDC7-F4791F4FF5DE}" presName="horz1" presStyleCnt="0"/>
      <dgm:spPr/>
    </dgm:pt>
    <dgm:pt modelId="{58065B86-89F4-4A6A-A672-EC3F728AE0DB}" type="pres">
      <dgm:prSet presAssocID="{91836AE8-C81A-483E-BDC7-F4791F4FF5DE}" presName="tx1" presStyleLbl="revTx" presStyleIdx="3" presStyleCnt="5" custScaleY="38080"/>
      <dgm:spPr/>
    </dgm:pt>
    <dgm:pt modelId="{665AECF2-B3D8-4CA6-958A-D141AEC11F6C}" type="pres">
      <dgm:prSet presAssocID="{91836AE8-C81A-483E-BDC7-F4791F4FF5DE}" presName="vert1" presStyleCnt="0"/>
      <dgm:spPr/>
    </dgm:pt>
    <dgm:pt modelId="{B36BAD38-1EC6-4FCB-9CE5-D57479522F79}" type="pres">
      <dgm:prSet presAssocID="{B21DC149-4CD5-4FAE-B875-75BA57A5857C}" presName="thickLine" presStyleLbl="alignNode1" presStyleIdx="4" presStyleCnt="5"/>
      <dgm:spPr/>
    </dgm:pt>
    <dgm:pt modelId="{8DD881E7-0630-4BE4-B062-0DA912163300}" type="pres">
      <dgm:prSet presAssocID="{B21DC149-4CD5-4FAE-B875-75BA57A5857C}" presName="horz1" presStyleCnt="0"/>
      <dgm:spPr/>
    </dgm:pt>
    <dgm:pt modelId="{49EA5782-1F30-4E8B-92AD-8DBCADE12C24}" type="pres">
      <dgm:prSet presAssocID="{B21DC149-4CD5-4FAE-B875-75BA57A5857C}" presName="tx1" presStyleLbl="revTx" presStyleIdx="4" presStyleCnt="5"/>
      <dgm:spPr/>
    </dgm:pt>
    <dgm:pt modelId="{151BE080-36BF-412B-B429-EC8A99DE32B0}" type="pres">
      <dgm:prSet presAssocID="{B21DC149-4CD5-4FAE-B875-75BA57A5857C}" presName="vert1" presStyleCnt="0"/>
      <dgm:spPr/>
    </dgm:pt>
  </dgm:ptLst>
  <dgm:cxnLst>
    <dgm:cxn modelId="{DED34E14-8B3B-41A1-B223-88534E749E01}" srcId="{C753740D-EB31-4BF2-BBEE-A5EAACE90720}" destId="{729DDD6E-929B-4E53-A7D3-B89FFF997124}" srcOrd="1" destOrd="0" parTransId="{17B3645D-0A64-4DD8-AFAA-B08DC1424399}" sibTransId="{AE40330C-24D7-4098-BD66-21AEEE9EC118}"/>
    <dgm:cxn modelId="{899FC816-E306-41F6-BED0-5C254CB840E0}" srcId="{C753740D-EB31-4BF2-BBEE-A5EAACE90720}" destId="{7C7CCF88-C4EE-4B0B-8AFF-65C188208153}" srcOrd="2" destOrd="0" parTransId="{E582BBED-5565-46A9-9E83-286EBE5C46AF}" sibTransId="{6FDDA93E-3CBC-498D-A1C1-C654CD274762}"/>
    <dgm:cxn modelId="{0AF64C47-8FF4-4EFB-B579-04EBCB4B8687}" type="presOf" srcId="{91836AE8-C81A-483E-BDC7-F4791F4FF5DE}" destId="{58065B86-89F4-4A6A-A672-EC3F728AE0DB}" srcOrd="0" destOrd="0" presId="urn:microsoft.com/office/officeart/2008/layout/LinedList"/>
    <dgm:cxn modelId="{94A92651-221A-4F93-8D6E-9DC560F9380F}" type="presOf" srcId="{C753740D-EB31-4BF2-BBEE-A5EAACE90720}" destId="{E71F7F3E-D72B-46A0-8B45-E9A9F88885E8}" srcOrd="0" destOrd="0" presId="urn:microsoft.com/office/officeart/2008/layout/LinedList"/>
    <dgm:cxn modelId="{0B84D657-93B8-466A-9ADC-C8015B139DB1}" type="presOf" srcId="{C3B3591A-020D-47EF-9088-44D0A012EC72}" destId="{1DE1A793-AACF-4F40-9550-CA1612937B4B}" srcOrd="0" destOrd="0" presId="urn:microsoft.com/office/officeart/2008/layout/LinedList"/>
    <dgm:cxn modelId="{C352AC85-0C2C-460D-8D8B-AFB9D08D7DAC}" type="presOf" srcId="{B21DC149-4CD5-4FAE-B875-75BA57A5857C}" destId="{49EA5782-1F30-4E8B-92AD-8DBCADE12C24}" srcOrd="0" destOrd="0" presId="urn:microsoft.com/office/officeart/2008/layout/LinedList"/>
    <dgm:cxn modelId="{FDABB7C1-2309-4A66-AC7F-56439F0E1B64}" type="presOf" srcId="{729DDD6E-929B-4E53-A7D3-B89FFF997124}" destId="{0FC2095F-959E-4441-A084-908B1FF19C14}" srcOrd="0" destOrd="0" presId="urn:microsoft.com/office/officeart/2008/layout/LinedList"/>
    <dgm:cxn modelId="{8E3A07CA-47B4-4A74-A5E4-00011C678ECB}" srcId="{C753740D-EB31-4BF2-BBEE-A5EAACE90720}" destId="{C3B3591A-020D-47EF-9088-44D0A012EC72}" srcOrd="0" destOrd="0" parTransId="{0157D310-65D4-404F-8FD9-90314CB9E611}" sibTransId="{5CEA3582-6EF6-406C-8354-3A1A6A6C8934}"/>
    <dgm:cxn modelId="{2B572DD6-2D04-4552-B0CA-AEDA6D4A2C02}" srcId="{C753740D-EB31-4BF2-BBEE-A5EAACE90720}" destId="{B21DC149-4CD5-4FAE-B875-75BA57A5857C}" srcOrd="4" destOrd="0" parTransId="{3C262A34-4494-4FD9-A63F-074B22073BB2}" sibTransId="{8606A2B7-499B-45C9-B9FC-5DB46BF7C398}"/>
    <dgm:cxn modelId="{3E8745DC-787A-44BE-8049-A4868F25368E}" srcId="{C753740D-EB31-4BF2-BBEE-A5EAACE90720}" destId="{91836AE8-C81A-483E-BDC7-F4791F4FF5DE}" srcOrd="3" destOrd="0" parTransId="{BF9D0EE6-0A24-4891-BC38-95375CC869DC}" sibTransId="{AB276FF5-DEED-4C1B-9BD7-A68CF3166188}"/>
    <dgm:cxn modelId="{3C60D2EB-3DA5-4855-A555-146D37713CDA}" type="presOf" srcId="{7C7CCF88-C4EE-4B0B-8AFF-65C188208153}" destId="{D7082774-44B6-4178-8DD8-E3AB353F537E}" srcOrd="0" destOrd="0" presId="urn:microsoft.com/office/officeart/2008/layout/LinedList"/>
    <dgm:cxn modelId="{03D5D153-EC59-4BA7-9857-AA3D2A7950B2}" type="presParOf" srcId="{E71F7F3E-D72B-46A0-8B45-E9A9F88885E8}" destId="{151B7F76-CB16-4733-BB80-86C310F5F481}" srcOrd="0" destOrd="0" presId="urn:microsoft.com/office/officeart/2008/layout/LinedList"/>
    <dgm:cxn modelId="{D81C93FC-2E37-4524-B0C9-AF6039858AEF}" type="presParOf" srcId="{E71F7F3E-D72B-46A0-8B45-E9A9F88885E8}" destId="{1980830D-988C-4144-824B-972CB1420F77}" srcOrd="1" destOrd="0" presId="urn:microsoft.com/office/officeart/2008/layout/LinedList"/>
    <dgm:cxn modelId="{BCF8D468-0241-4307-9979-A61BC474C417}" type="presParOf" srcId="{1980830D-988C-4144-824B-972CB1420F77}" destId="{1DE1A793-AACF-4F40-9550-CA1612937B4B}" srcOrd="0" destOrd="0" presId="urn:microsoft.com/office/officeart/2008/layout/LinedList"/>
    <dgm:cxn modelId="{01A443A6-CF08-48C1-96CA-86AD8646DCCC}" type="presParOf" srcId="{1980830D-988C-4144-824B-972CB1420F77}" destId="{AB42F845-E5DB-4ABD-8D28-634C2EF72D00}" srcOrd="1" destOrd="0" presId="urn:microsoft.com/office/officeart/2008/layout/LinedList"/>
    <dgm:cxn modelId="{848B5E33-A79E-4BBF-8B7D-EAE7880D67BA}" type="presParOf" srcId="{E71F7F3E-D72B-46A0-8B45-E9A9F88885E8}" destId="{D716650C-D85E-43B4-B527-C239A7C76C25}" srcOrd="2" destOrd="0" presId="urn:microsoft.com/office/officeart/2008/layout/LinedList"/>
    <dgm:cxn modelId="{38088433-D1CC-4F3C-BC83-7F90E7711E94}" type="presParOf" srcId="{E71F7F3E-D72B-46A0-8B45-E9A9F88885E8}" destId="{AF8335AE-5D40-425A-8F32-CADF1D0470D9}" srcOrd="3" destOrd="0" presId="urn:microsoft.com/office/officeart/2008/layout/LinedList"/>
    <dgm:cxn modelId="{866BE6D2-C8BF-4936-819F-3F51B490749F}" type="presParOf" srcId="{AF8335AE-5D40-425A-8F32-CADF1D0470D9}" destId="{0FC2095F-959E-4441-A084-908B1FF19C14}" srcOrd="0" destOrd="0" presId="urn:microsoft.com/office/officeart/2008/layout/LinedList"/>
    <dgm:cxn modelId="{AC648F9A-8EDB-463F-A975-1E937DDD7EB1}" type="presParOf" srcId="{AF8335AE-5D40-425A-8F32-CADF1D0470D9}" destId="{2BCC3DEF-D0A4-48BE-9C00-FF748ACC9808}" srcOrd="1" destOrd="0" presId="urn:microsoft.com/office/officeart/2008/layout/LinedList"/>
    <dgm:cxn modelId="{F6641259-E58A-4126-8C1F-E910BC8A6777}" type="presParOf" srcId="{E71F7F3E-D72B-46A0-8B45-E9A9F88885E8}" destId="{82452C9D-50F9-4B16-BDC7-78D0F32FD4A6}" srcOrd="4" destOrd="0" presId="urn:microsoft.com/office/officeart/2008/layout/LinedList"/>
    <dgm:cxn modelId="{EA847873-BF1B-4A6E-AEBA-6EAFD0477144}" type="presParOf" srcId="{E71F7F3E-D72B-46A0-8B45-E9A9F88885E8}" destId="{1C04BED4-9BDC-47D4-B561-26818C0452CE}" srcOrd="5" destOrd="0" presId="urn:microsoft.com/office/officeart/2008/layout/LinedList"/>
    <dgm:cxn modelId="{D14BBA24-31F0-473F-8B68-072EC2F15870}" type="presParOf" srcId="{1C04BED4-9BDC-47D4-B561-26818C0452CE}" destId="{D7082774-44B6-4178-8DD8-E3AB353F537E}" srcOrd="0" destOrd="0" presId="urn:microsoft.com/office/officeart/2008/layout/LinedList"/>
    <dgm:cxn modelId="{A7717153-5E72-4290-852D-C82B87E7FC2D}" type="presParOf" srcId="{1C04BED4-9BDC-47D4-B561-26818C0452CE}" destId="{21D34ADF-917C-46B0-AA1C-CA8D56D5B146}" srcOrd="1" destOrd="0" presId="urn:microsoft.com/office/officeart/2008/layout/LinedList"/>
    <dgm:cxn modelId="{E6C43685-1005-4819-812F-200619E327D1}" type="presParOf" srcId="{E71F7F3E-D72B-46A0-8B45-E9A9F88885E8}" destId="{25ACAA6B-2354-40A6-8A33-0A3176CB7076}" srcOrd="6" destOrd="0" presId="urn:microsoft.com/office/officeart/2008/layout/LinedList"/>
    <dgm:cxn modelId="{4F3AE18B-A8A9-4F37-B95D-AA47F472805D}" type="presParOf" srcId="{E71F7F3E-D72B-46A0-8B45-E9A9F88885E8}" destId="{254C2677-AF80-4BE2-A2FB-B38838DB8839}" srcOrd="7" destOrd="0" presId="urn:microsoft.com/office/officeart/2008/layout/LinedList"/>
    <dgm:cxn modelId="{A9865305-1071-4452-858B-6214577CFD55}" type="presParOf" srcId="{254C2677-AF80-4BE2-A2FB-B38838DB8839}" destId="{58065B86-89F4-4A6A-A672-EC3F728AE0DB}" srcOrd="0" destOrd="0" presId="urn:microsoft.com/office/officeart/2008/layout/LinedList"/>
    <dgm:cxn modelId="{761C3A91-1B78-42E7-A2CF-721ECE8E91DE}" type="presParOf" srcId="{254C2677-AF80-4BE2-A2FB-B38838DB8839}" destId="{665AECF2-B3D8-4CA6-958A-D141AEC11F6C}" srcOrd="1" destOrd="0" presId="urn:microsoft.com/office/officeart/2008/layout/LinedList"/>
    <dgm:cxn modelId="{F4690460-5208-490C-B95C-6127C8261A0C}" type="presParOf" srcId="{E71F7F3E-D72B-46A0-8B45-E9A9F88885E8}" destId="{B36BAD38-1EC6-4FCB-9CE5-D57479522F79}" srcOrd="8" destOrd="0" presId="urn:microsoft.com/office/officeart/2008/layout/LinedList"/>
    <dgm:cxn modelId="{A4E38274-FF17-4F3E-B50F-03A744D3E545}" type="presParOf" srcId="{E71F7F3E-D72B-46A0-8B45-E9A9F88885E8}" destId="{8DD881E7-0630-4BE4-B062-0DA912163300}" srcOrd="9" destOrd="0" presId="urn:microsoft.com/office/officeart/2008/layout/LinedList"/>
    <dgm:cxn modelId="{9E07DA37-84E7-4EA7-8F34-1A453BCCB8A1}" type="presParOf" srcId="{8DD881E7-0630-4BE4-B062-0DA912163300}" destId="{49EA5782-1F30-4E8B-92AD-8DBCADE12C24}" srcOrd="0" destOrd="0" presId="urn:microsoft.com/office/officeart/2008/layout/LinedList"/>
    <dgm:cxn modelId="{6C2D297A-28A8-4867-81DB-0CEEC8F7B084}" type="presParOf" srcId="{8DD881E7-0630-4BE4-B062-0DA912163300}" destId="{151BE080-36BF-412B-B429-EC8A99DE32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53740D-EB31-4BF2-BBEE-A5EAACE9072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3B3591A-020D-47EF-9088-44D0A012EC72}">
      <dgm:prSet custT="1"/>
      <dgm:spPr/>
      <dgm:t>
        <a:bodyPr/>
        <a:lstStyle/>
        <a:p>
          <a:r>
            <a:rPr lang="es-AR" sz="1800" dirty="0"/>
            <a:t>Al momento de la inscripción al examen final, el sistema de inscripción asigna aleatoriamente un tema, basado en los contenidos de las unidades temáticas de la materia. Este tema será el primer tema que el estudiante exponga en su coloquio, de no alcanzar nivel satisfactorio en su exposición, el examen se da por finalizado con la no aprobación del estudiante. </a:t>
          </a:r>
        </a:p>
        <a:p>
          <a:endParaRPr lang="en-US" sz="1800" dirty="0"/>
        </a:p>
      </dgm:t>
    </dgm:pt>
    <dgm:pt modelId="{0157D310-65D4-404F-8FD9-90314CB9E611}" type="parTrans" cxnId="{8E3A07CA-47B4-4A74-A5E4-00011C678ECB}">
      <dgm:prSet/>
      <dgm:spPr/>
      <dgm:t>
        <a:bodyPr/>
        <a:lstStyle/>
        <a:p>
          <a:endParaRPr lang="en-US" sz="2400"/>
        </a:p>
      </dgm:t>
    </dgm:pt>
    <dgm:pt modelId="{5CEA3582-6EF6-406C-8354-3A1A6A6C8934}" type="sibTrans" cxnId="{8E3A07CA-47B4-4A74-A5E4-00011C678ECB}">
      <dgm:prSet/>
      <dgm:spPr/>
      <dgm:t>
        <a:bodyPr/>
        <a:lstStyle/>
        <a:p>
          <a:endParaRPr lang="en-US" sz="2400"/>
        </a:p>
      </dgm:t>
    </dgm:pt>
    <dgm:pt modelId="{729DDD6E-929B-4E53-A7D3-B89FFF997124}">
      <dgm:prSet custT="1"/>
      <dgm:spPr/>
      <dgm:t>
        <a:bodyPr/>
        <a:lstStyle/>
        <a:p>
          <a:r>
            <a:rPr lang="es-AR" sz="1800" dirty="0"/>
            <a:t>Luego de la exposición satisfactoria del primer tema, los docentes le asignarán dos temas más para que el estudiante desarrolle. Finalizado el coloquio se le informará la nota.</a:t>
          </a:r>
          <a:endParaRPr lang="en-US" sz="1800" dirty="0"/>
        </a:p>
      </dgm:t>
    </dgm:pt>
    <dgm:pt modelId="{17B3645D-0A64-4DD8-AFAA-B08DC1424399}" type="parTrans" cxnId="{DED34E14-8B3B-41A1-B223-88534E749E01}">
      <dgm:prSet/>
      <dgm:spPr/>
      <dgm:t>
        <a:bodyPr/>
        <a:lstStyle/>
        <a:p>
          <a:endParaRPr lang="en-US" sz="2400"/>
        </a:p>
      </dgm:t>
    </dgm:pt>
    <dgm:pt modelId="{AE40330C-24D7-4098-BD66-21AEEE9EC118}" type="sibTrans" cxnId="{DED34E14-8B3B-41A1-B223-88534E749E01}">
      <dgm:prSet/>
      <dgm:spPr/>
      <dgm:t>
        <a:bodyPr/>
        <a:lstStyle/>
        <a:p>
          <a:endParaRPr lang="en-US" sz="2400"/>
        </a:p>
      </dgm:t>
    </dgm:pt>
    <dgm:pt modelId="{7C7CCF88-C4EE-4B0B-8AFF-65C188208153}">
      <dgm:prSet custT="1"/>
      <dgm:spPr/>
      <dgm:t>
        <a:bodyPr/>
        <a:lstStyle/>
        <a:p>
          <a:r>
            <a:rPr lang="es-AR" sz="1800"/>
            <a:t>En esta instancia se evaluarán todos los contenidos del último programa vigente para la asignatura.</a:t>
          </a:r>
          <a:endParaRPr lang="en-US" sz="1800"/>
        </a:p>
      </dgm:t>
    </dgm:pt>
    <dgm:pt modelId="{E582BBED-5565-46A9-9E83-286EBE5C46AF}" type="parTrans" cxnId="{899FC816-E306-41F6-BED0-5C254CB840E0}">
      <dgm:prSet/>
      <dgm:spPr/>
      <dgm:t>
        <a:bodyPr/>
        <a:lstStyle/>
        <a:p>
          <a:endParaRPr lang="en-US" sz="2400"/>
        </a:p>
      </dgm:t>
    </dgm:pt>
    <dgm:pt modelId="{6FDDA93E-3CBC-498D-A1C1-C654CD274762}" type="sibTrans" cxnId="{899FC816-E306-41F6-BED0-5C254CB840E0}">
      <dgm:prSet/>
      <dgm:spPr/>
      <dgm:t>
        <a:bodyPr/>
        <a:lstStyle/>
        <a:p>
          <a:endParaRPr lang="en-US" sz="2400"/>
        </a:p>
      </dgm:t>
    </dgm:pt>
    <dgm:pt modelId="{91836AE8-C81A-483E-BDC7-F4791F4FF5DE}">
      <dgm:prSet custT="1"/>
      <dgm:spPr/>
      <dgm:t>
        <a:bodyPr/>
        <a:lstStyle/>
        <a:p>
          <a:r>
            <a:rPr lang="es-AR" sz="1800" dirty="0"/>
            <a:t>El examen final se aprueba con nota 6 (seis) o superior, correspondiendo al 60 % de los contenidos evaluados.</a:t>
          </a:r>
          <a:endParaRPr lang="en-US" sz="1800" dirty="0"/>
        </a:p>
      </dgm:t>
    </dgm:pt>
    <dgm:pt modelId="{BF9D0EE6-0A24-4891-BC38-95375CC869DC}" type="parTrans" cxnId="{3E8745DC-787A-44BE-8049-A4868F25368E}">
      <dgm:prSet/>
      <dgm:spPr/>
      <dgm:t>
        <a:bodyPr/>
        <a:lstStyle/>
        <a:p>
          <a:endParaRPr lang="en-US" sz="2400"/>
        </a:p>
      </dgm:t>
    </dgm:pt>
    <dgm:pt modelId="{AB276FF5-DEED-4C1B-9BD7-A68CF3166188}" type="sibTrans" cxnId="{3E8745DC-787A-44BE-8049-A4868F25368E}">
      <dgm:prSet/>
      <dgm:spPr/>
      <dgm:t>
        <a:bodyPr/>
        <a:lstStyle/>
        <a:p>
          <a:endParaRPr lang="en-US" sz="2400"/>
        </a:p>
      </dgm:t>
    </dgm:pt>
    <dgm:pt modelId="{B21DC149-4CD5-4FAE-B875-75BA57A5857C}">
      <dgm:prSet custT="1"/>
      <dgm:spPr/>
      <dgm:t>
        <a:bodyPr/>
        <a:lstStyle/>
        <a:p>
          <a:r>
            <a:rPr lang="es-AR" sz="1800" dirty="0"/>
            <a:t>La cátedra tomará los exámenes finales en forma conjunta para todos los estudiantes, esto permitirá la nivelación e integración de todos las comisiones que la conforman</a:t>
          </a:r>
          <a:endParaRPr lang="en-US" sz="1800" dirty="0"/>
        </a:p>
      </dgm:t>
    </dgm:pt>
    <dgm:pt modelId="{3C262A34-4494-4FD9-A63F-074B22073BB2}" type="parTrans" cxnId="{2B572DD6-2D04-4552-B0CA-AEDA6D4A2C02}">
      <dgm:prSet/>
      <dgm:spPr/>
      <dgm:t>
        <a:bodyPr/>
        <a:lstStyle/>
        <a:p>
          <a:endParaRPr lang="en-US" sz="2400"/>
        </a:p>
      </dgm:t>
    </dgm:pt>
    <dgm:pt modelId="{8606A2B7-499B-45C9-B9FC-5DB46BF7C398}" type="sibTrans" cxnId="{2B572DD6-2D04-4552-B0CA-AEDA6D4A2C02}">
      <dgm:prSet/>
      <dgm:spPr/>
      <dgm:t>
        <a:bodyPr/>
        <a:lstStyle/>
        <a:p>
          <a:endParaRPr lang="en-US" sz="2400"/>
        </a:p>
      </dgm:t>
    </dgm:pt>
    <dgm:pt modelId="{E71F7F3E-D72B-46A0-8B45-E9A9F88885E8}" type="pres">
      <dgm:prSet presAssocID="{C753740D-EB31-4BF2-BBEE-A5EAACE90720}" presName="vert0" presStyleCnt="0">
        <dgm:presLayoutVars>
          <dgm:dir/>
          <dgm:animOne val="branch"/>
          <dgm:animLvl val="lvl"/>
        </dgm:presLayoutVars>
      </dgm:prSet>
      <dgm:spPr/>
    </dgm:pt>
    <dgm:pt modelId="{151B7F76-CB16-4733-BB80-86C310F5F481}" type="pres">
      <dgm:prSet presAssocID="{C3B3591A-020D-47EF-9088-44D0A012EC72}" presName="thickLine" presStyleLbl="alignNode1" presStyleIdx="0" presStyleCnt="5"/>
      <dgm:spPr/>
    </dgm:pt>
    <dgm:pt modelId="{1980830D-988C-4144-824B-972CB1420F77}" type="pres">
      <dgm:prSet presAssocID="{C3B3591A-020D-47EF-9088-44D0A012EC72}" presName="horz1" presStyleCnt="0"/>
      <dgm:spPr/>
    </dgm:pt>
    <dgm:pt modelId="{1DE1A793-AACF-4F40-9550-CA1612937B4B}" type="pres">
      <dgm:prSet presAssocID="{C3B3591A-020D-47EF-9088-44D0A012EC72}" presName="tx1" presStyleLbl="revTx" presStyleIdx="0" presStyleCnt="5" custScaleY="120445"/>
      <dgm:spPr/>
    </dgm:pt>
    <dgm:pt modelId="{AB42F845-E5DB-4ABD-8D28-634C2EF72D00}" type="pres">
      <dgm:prSet presAssocID="{C3B3591A-020D-47EF-9088-44D0A012EC72}" presName="vert1" presStyleCnt="0"/>
      <dgm:spPr/>
    </dgm:pt>
    <dgm:pt modelId="{D716650C-D85E-43B4-B527-C239A7C76C25}" type="pres">
      <dgm:prSet presAssocID="{729DDD6E-929B-4E53-A7D3-B89FFF997124}" presName="thickLine" presStyleLbl="alignNode1" presStyleIdx="1" presStyleCnt="5"/>
      <dgm:spPr/>
    </dgm:pt>
    <dgm:pt modelId="{AF8335AE-5D40-425A-8F32-CADF1D0470D9}" type="pres">
      <dgm:prSet presAssocID="{729DDD6E-929B-4E53-A7D3-B89FFF997124}" presName="horz1" presStyleCnt="0"/>
      <dgm:spPr/>
    </dgm:pt>
    <dgm:pt modelId="{0FC2095F-959E-4441-A084-908B1FF19C14}" type="pres">
      <dgm:prSet presAssocID="{729DDD6E-929B-4E53-A7D3-B89FFF997124}" presName="tx1" presStyleLbl="revTx" presStyleIdx="1" presStyleCnt="5"/>
      <dgm:spPr/>
    </dgm:pt>
    <dgm:pt modelId="{2BCC3DEF-D0A4-48BE-9C00-FF748ACC9808}" type="pres">
      <dgm:prSet presAssocID="{729DDD6E-929B-4E53-A7D3-B89FFF997124}" presName="vert1" presStyleCnt="0"/>
      <dgm:spPr/>
    </dgm:pt>
    <dgm:pt modelId="{82452C9D-50F9-4B16-BDC7-78D0F32FD4A6}" type="pres">
      <dgm:prSet presAssocID="{7C7CCF88-C4EE-4B0B-8AFF-65C188208153}" presName="thickLine" presStyleLbl="alignNode1" presStyleIdx="2" presStyleCnt="5"/>
      <dgm:spPr/>
    </dgm:pt>
    <dgm:pt modelId="{1C04BED4-9BDC-47D4-B561-26818C0452CE}" type="pres">
      <dgm:prSet presAssocID="{7C7CCF88-C4EE-4B0B-8AFF-65C188208153}" presName="horz1" presStyleCnt="0"/>
      <dgm:spPr/>
    </dgm:pt>
    <dgm:pt modelId="{D7082774-44B6-4178-8DD8-E3AB353F537E}" type="pres">
      <dgm:prSet presAssocID="{7C7CCF88-C4EE-4B0B-8AFF-65C188208153}" presName="tx1" presStyleLbl="revTx" presStyleIdx="2" presStyleCnt="5"/>
      <dgm:spPr/>
    </dgm:pt>
    <dgm:pt modelId="{21D34ADF-917C-46B0-AA1C-CA8D56D5B146}" type="pres">
      <dgm:prSet presAssocID="{7C7CCF88-C4EE-4B0B-8AFF-65C188208153}" presName="vert1" presStyleCnt="0"/>
      <dgm:spPr/>
    </dgm:pt>
    <dgm:pt modelId="{25ACAA6B-2354-40A6-8A33-0A3176CB7076}" type="pres">
      <dgm:prSet presAssocID="{91836AE8-C81A-483E-BDC7-F4791F4FF5DE}" presName="thickLine" presStyleLbl="alignNode1" presStyleIdx="3" presStyleCnt="5"/>
      <dgm:spPr/>
    </dgm:pt>
    <dgm:pt modelId="{254C2677-AF80-4BE2-A2FB-B38838DB8839}" type="pres">
      <dgm:prSet presAssocID="{91836AE8-C81A-483E-BDC7-F4791F4FF5DE}" presName="horz1" presStyleCnt="0"/>
      <dgm:spPr/>
    </dgm:pt>
    <dgm:pt modelId="{58065B86-89F4-4A6A-A672-EC3F728AE0DB}" type="pres">
      <dgm:prSet presAssocID="{91836AE8-C81A-483E-BDC7-F4791F4FF5DE}" presName="tx1" presStyleLbl="revTx" presStyleIdx="3" presStyleCnt="5"/>
      <dgm:spPr/>
    </dgm:pt>
    <dgm:pt modelId="{665AECF2-B3D8-4CA6-958A-D141AEC11F6C}" type="pres">
      <dgm:prSet presAssocID="{91836AE8-C81A-483E-BDC7-F4791F4FF5DE}" presName="vert1" presStyleCnt="0"/>
      <dgm:spPr/>
    </dgm:pt>
    <dgm:pt modelId="{B36BAD38-1EC6-4FCB-9CE5-D57479522F79}" type="pres">
      <dgm:prSet presAssocID="{B21DC149-4CD5-4FAE-B875-75BA57A5857C}" presName="thickLine" presStyleLbl="alignNode1" presStyleIdx="4" presStyleCnt="5"/>
      <dgm:spPr/>
    </dgm:pt>
    <dgm:pt modelId="{8DD881E7-0630-4BE4-B062-0DA912163300}" type="pres">
      <dgm:prSet presAssocID="{B21DC149-4CD5-4FAE-B875-75BA57A5857C}" presName="horz1" presStyleCnt="0"/>
      <dgm:spPr/>
    </dgm:pt>
    <dgm:pt modelId="{49EA5782-1F30-4E8B-92AD-8DBCADE12C24}" type="pres">
      <dgm:prSet presAssocID="{B21DC149-4CD5-4FAE-B875-75BA57A5857C}" presName="tx1" presStyleLbl="revTx" presStyleIdx="4" presStyleCnt="5"/>
      <dgm:spPr/>
    </dgm:pt>
    <dgm:pt modelId="{151BE080-36BF-412B-B429-EC8A99DE32B0}" type="pres">
      <dgm:prSet presAssocID="{B21DC149-4CD5-4FAE-B875-75BA57A5857C}" presName="vert1" presStyleCnt="0"/>
      <dgm:spPr/>
    </dgm:pt>
  </dgm:ptLst>
  <dgm:cxnLst>
    <dgm:cxn modelId="{DED34E14-8B3B-41A1-B223-88534E749E01}" srcId="{C753740D-EB31-4BF2-BBEE-A5EAACE90720}" destId="{729DDD6E-929B-4E53-A7D3-B89FFF997124}" srcOrd="1" destOrd="0" parTransId="{17B3645D-0A64-4DD8-AFAA-B08DC1424399}" sibTransId="{AE40330C-24D7-4098-BD66-21AEEE9EC118}"/>
    <dgm:cxn modelId="{899FC816-E306-41F6-BED0-5C254CB840E0}" srcId="{C753740D-EB31-4BF2-BBEE-A5EAACE90720}" destId="{7C7CCF88-C4EE-4B0B-8AFF-65C188208153}" srcOrd="2" destOrd="0" parTransId="{E582BBED-5565-46A9-9E83-286EBE5C46AF}" sibTransId="{6FDDA93E-3CBC-498D-A1C1-C654CD274762}"/>
    <dgm:cxn modelId="{0AF64C47-8FF4-4EFB-B579-04EBCB4B8687}" type="presOf" srcId="{91836AE8-C81A-483E-BDC7-F4791F4FF5DE}" destId="{58065B86-89F4-4A6A-A672-EC3F728AE0DB}" srcOrd="0" destOrd="0" presId="urn:microsoft.com/office/officeart/2008/layout/LinedList"/>
    <dgm:cxn modelId="{94A92651-221A-4F93-8D6E-9DC560F9380F}" type="presOf" srcId="{C753740D-EB31-4BF2-BBEE-A5EAACE90720}" destId="{E71F7F3E-D72B-46A0-8B45-E9A9F88885E8}" srcOrd="0" destOrd="0" presId="urn:microsoft.com/office/officeart/2008/layout/LinedList"/>
    <dgm:cxn modelId="{0B84D657-93B8-466A-9ADC-C8015B139DB1}" type="presOf" srcId="{C3B3591A-020D-47EF-9088-44D0A012EC72}" destId="{1DE1A793-AACF-4F40-9550-CA1612937B4B}" srcOrd="0" destOrd="0" presId="urn:microsoft.com/office/officeart/2008/layout/LinedList"/>
    <dgm:cxn modelId="{C352AC85-0C2C-460D-8D8B-AFB9D08D7DAC}" type="presOf" srcId="{B21DC149-4CD5-4FAE-B875-75BA57A5857C}" destId="{49EA5782-1F30-4E8B-92AD-8DBCADE12C24}" srcOrd="0" destOrd="0" presId="urn:microsoft.com/office/officeart/2008/layout/LinedList"/>
    <dgm:cxn modelId="{FDABB7C1-2309-4A66-AC7F-56439F0E1B64}" type="presOf" srcId="{729DDD6E-929B-4E53-A7D3-B89FFF997124}" destId="{0FC2095F-959E-4441-A084-908B1FF19C14}" srcOrd="0" destOrd="0" presId="urn:microsoft.com/office/officeart/2008/layout/LinedList"/>
    <dgm:cxn modelId="{8E3A07CA-47B4-4A74-A5E4-00011C678ECB}" srcId="{C753740D-EB31-4BF2-BBEE-A5EAACE90720}" destId="{C3B3591A-020D-47EF-9088-44D0A012EC72}" srcOrd="0" destOrd="0" parTransId="{0157D310-65D4-404F-8FD9-90314CB9E611}" sibTransId="{5CEA3582-6EF6-406C-8354-3A1A6A6C8934}"/>
    <dgm:cxn modelId="{2B572DD6-2D04-4552-B0CA-AEDA6D4A2C02}" srcId="{C753740D-EB31-4BF2-BBEE-A5EAACE90720}" destId="{B21DC149-4CD5-4FAE-B875-75BA57A5857C}" srcOrd="4" destOrd="0" parTransId="{3C262A34-4494-4FD9-A63F-074B22073BB2}" sibTransId="{8606A2B7-499B-45C9-B9FC-5DB46BF7C398}"/>
    <dgm:cxn modelId="{3E8745DC-787A-44BE-8049-A4868F25368E}" srcId="{C753740D-EB31-4BF2-BBEE-A5EAACE90720}" destId="{91836AE8-C81A-483E-BDC7-F4791F4FF5DE}" srcOrd="3" destOrd="0" parTransId="{BF9D0EE6-0A24-4891-BC38-95375CC869DC}" sibTransId="{AB276FF5-DEED-4C1B-9BD7-A68CF3166188}"/>
    <dgm:cxn modelId="{3C60D2EB-3DA5-4855-A555-146D37713CDA}" type="presOf" srcId="{7C7CCF88-C4EE-4B0B-8AFF-65C188208153}" destId="{D7082774-44B6-4178-8DD8-E3AB353F537E}" srcOrd="0" destOrd="0" presId="urn:microsoft.com/office/officeart/2008/layout/LinedList"/>
    <dgm:cxn modelId="{03D5D153-EC59-4BA7-9857-AA3D2A7950B2}" type="presParOf" srcId="{E71F7F3E-D72B-46A0-8B45-E9A9F88885E8}" destId="{151B7F76-CB16-4733-BB80-86C310F5F481}" srcOrd="0" destOrd="0" presId="urn:microsoft.com/office/officeart/2008/layout/LinedList"/>
    <dgm:cxn modelId="{D81C93FC-2E37-4524-B0C9-AF6039858AEF}" type="presParOf" srcId="{E71F7F3E-D72B-46A0-8B45-E9A9F88885E8}" destId="{1980830D-988C-4144-824B-972CB1420F77}" srcOrd="1" destOrd="0" presId="urn:microsoft.com/office/officeart/2008/layout/LinedList"/>
    <dgm:cxn modelId="{BCF8D468-0241-4307-9979-A61BC474C417}" type="presParOf" srcId="{1980830D-988C-4144-824B-972CB1420F77}" destId="{1DE1A793-AACF-4F40-9550-CA1612937B4B}" srcOrd="0" destOrd="0" presId="urn:microsoft.com/office/officeart/2008/layout/LinedList"/>
    <dgm:cxn modelId="{01A443A6-CF08-48C1-96CA-86AD8646DCCC}" type="presParOf" srcId="{1980830D-988C-4144-824B-972CB1420F77}" destId="{AB42F845-E5DB-4ABD-8D28-634C2EF72D00}" srcOrd="1" destOrd="0" presId="urn:microsoft.com/office/officeart/2008/layout/LinedList"/>
    <dgm:cxn modelId="{848B5E33-A79E-4BBF-8B7D-EAE7880D67BA}" type="presParOf" srcId="{E71F7F3E-D72B-46A0-8B45-E9A9F88885E8}" destId="{D716650C-D85E-43B4-B527-C239A7C76C25}" srcOrd="2" destOrd="0" presId="urn:microsoft.com/office/officeart/2008/layout/LinedList"/>
    <dgm:cxn modelId="{38088433-D1CC-4F3C-BC83-7F90E7711E94}" type="presParOf" srcId="{E71F7F3E-D72B-46A0-8B45-E9A9F88885E8}" destId="{AF8335AE-5D40-425A-8F32-CADF1D0470D9}" srcOrd="3" destOrd="0" presId="urn:microsoft.com/office/officeart/2008/layout/LinedList"/>
    <dgm:cxn modelId="{866BE6D2-C8BF-4936-819F-3F51B490749F}" type="presParOf" srcId="{AF8335AE-5D40-425A-8F32-CADF1D0470D9}" destId="{0FC2095F-959E-4441-A084-908B1FF19C14}" srcOrd="0" destOrd="0" presId="urn:microsoft.com/office/officeart/2008/layout/LinedList"/>
    <dgm:cxn modelId="{AC648F9A-8EDB-463F-A975-1E937DDD7EB1}" type="presParOf" srcId="{AF8335AE-5D40-425A-8F32-CADF1D0470D9}" destId="{2BCC3DEF-D0A4-48BE-9C00-FF748ACC9808}" srcOrd="1" destOrd="0" presId="urn:microsoft.com/office/officeart/2008/layout/LinedList"/>
    <dgm:cxn modelId="{F6641259-E58A-4126-8C1F-E910BC8A6777}" type="presParOf" srcId="{E71F7F3E-D72B-46A0-8B45-E9A9F88885E8}" destId="{82452C9D-50F9-4B16-BDC7-78D0F32FD4A6}" srcOrd="4" destOrd="0" presId="urn:microsoft.com/office/officeart/2008/layout/LinedList"/>
    <dgm:cxn modelId="{EA847873-BF1B-4A6E-AEBA-6EAFD0477144}" type="presParOf" srcId="{E71F7F3E-D72B-46A0-8B45-E9A9F88885E8}" destId="{1C04BED4-9BDC-47D4-B561-26818C0452CE}" srcOrd="5" destOrd="0" presId="urn:microsoft.com/office/officeart/2008/layout/LinedList"/>
    <dgm:cxn modelId="{D14BBA24-31F0-473F-8B68-072EC2F15870}" type="presParOf" srcId="{1C04BED4-9BDC-47D4-B561-26818C0452CE}" destId="{D7082774-44B6-4178-8DD8-E3AB353F537E}" srcOrd="0" destOrd="0" presId="urn:microsoft.com/office/officeart/2008/layout/LinedList"/>
    <dgm:cxn modelId="{A7717153-5E72-4290-852D-C82B87E7FC2D}" type="presParOf" srcId="{1C04BED4-9BDC-47D4-B561-26818C0452CE}" destId="{21D34ADF-917C-46B0-AA1C-CA8D56D5B146}" srcOrd="1" destOrd="0" presId="urn:microsoft.com/office/officeart/2008/layout/LinedList"/>
    <dgm:cxn modelId="{E6C43685-1005-4819-812F-200619E327D1}" type="presParOf" srcId="{E71F7F3E-D72B-46A0-8B45-E9A9F88885E8}" destId="{25ACAA6B-2354-40A6-8A33-0A3176CB7076}" srcOrd="6" destOrd="0" presId="urn:microsoft.com/office/officeart/2008/layout/LinedList"/>
    <dgm:cxn modelId="{4F3AE18B-A8A9-4F37-B95D-AA47F472805D}" type="presParOf" srcId="{E71F7F3E-D72B-46A0-8B45-E9A9F88885E8}" destId="{254C2677-AF80-4BE2-A2FB-B38838DB8839}" srcOrd="7" destOrd="0" presId="urn:microsoft.com/office/officeart/2008/layout/LinedList"/>
    <dgm:cxn modelId="{A9865305-1071-4452-858B-6214577CFD55}" type="presParOf" srcId="{254C2677-AF80-4BE2-A2FB-B38838DB8839}" destId="{58065B86-89F4-4A6A-A672-EC3F728AE0DB}" srcOrd="0" destOrd="0" presId="urn:microsoft.com/office/officeart/2008/layout/LinedList"/>
    <dgm:cxn modelId="{761C3A91-1B78-42E7-A2CF-721ECE8E91DE}" type="presParOf" srcId="{254C2677-AF80-4BE2-A2FB-B38838DB8839}" destId="{665AECF2-B3D8-4CA6-958A-D141AEC11F6C}" srcOrd="1" destOrd="0" presId="urn:microsoft.com/office/officeart/2008/layout/LinedList"/>
    <dgm:cxn modelId="{F4690460-5208-490C-B95C-6127C8261A0C}" type="presParOf" srcId="{E71F7F3E-D72B-46A0-8B45-E9A9F88885E8}" destId="{B36BAD38-1EC6-4FCB-9CE5-D57479522F79}" srcOrd="8" destOrd="0" presId="urn:microsoft.com/office/officeart/2008/layout/LinedList"/>
    <dgm:cxn modelId="{A4E38274-FF17-4F3E-B50F-03A744D3E545}" type="presParOf" srcId="{E71F7F3E-D72B-46A0-8B45-E9A9F88885E8}" destId="{8DD881E7-0630-4BE4-B062-0DA912163300}" srcOrd="9" destOrd="0" presId="urn:microsoft.com/office/officeart/2008/layout/LinedList"/>
    <dgm:cxn modelId="{9E07DA37-84E7-4EA7-8F34-1A453BCCB8A1}" type="presParOf" srcId="{8DD881E7-0630-4BE4-B062-0DA912163300}" destId="{49EA5782-1F30-4E8B-92AD-8DBCADE12C24}" srcOrd="0" destOrd="0" presId="urn:microsoft.com/office/officeart/2008/layout/LinedList"/>
    <dgm:cxn modelId="{6C2D297A-28A8-4867-81DB-0CEEC8F7B084}" type="presParOf" srcId="{8DD881E7-0630-4BE4-B062-0DA912163300}" destId="{151BE080-36BF-412B-B429-EC8A99DE32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7255D5-FCEA-473A-B486-D121D41C6F0B}" type="doc">
      <dgm:prSet loTypeId="urn:microsoft.com/office/officeart/2005/8/layout/bProcess4" loCatId="process" qsTypeId="urn:microsoft.com/office/officeart/2005/8/quickstyle/simple1" qsCatId="simple" csTypeId="urn:microsoft.com/office/officeart/2005/8/colors/accent4_2" csCatId="accent4"/>
      <dgm:spPr/>
      <dgm:t>
        <a:bodyPr/>
        <a:lstStyle/>
        <a:p>
          <a:endParaRPr lang="en-US"/>
        </a:p>
      </dgm:t>
    </dgm:pt>
    <dgm:pt modelId="{1BA16DF4-6877-4DC7-9E08-50A938B2AD88}">
      <dgm:prSet/>
      <dgm:spPr/>
      <dgm:t>
        <a:bodyPr/>
        <a:lstStyle/>
        <a:p>
          <a:r>
            <a:rPr lang="es-AR"/>
            <a:t>La disciplina de Ingeniería del Software. ¿Qué comprede la ingeniería de software?</a:t>
          </a:r>
          <a:endParaRPr lang="en-US"/>
        </a:p>
      </dgm:t>
    </dgm:pt>
    <dgm:pt modelId="{D08A0CBE-F29D-4768-9488-C8152AD65664}" type="parTrans" cxnId="{36536894-6BD4-4174-A3AC-6E0146EDECDA}">
      <dgm:prSet/>
      <dgm:spPr/>
      <dgm:t>
        <a:bodyPr/>
        <a:lstStyle/>
        <a:p>
          <a:endParaRPr lang="en-US"/>
        </a:p>
      </dgm:t>
    </dgm:pt>
    <dgm:pt modelId="{F0E2E865-1618-4FB8-903D-A5B260F7466E}" type="sibTrans" cxnId="{36536894-6BD4-4174-A3AC-6E0146EDECDA}">
      <dgm:prSet/>
      <dgm:spPr/>
      <dgm:t>
        <a:bodyPr/>
        <a:lstStyle/>
        <a:p>
          <a:endParaRPr lang="en-US"/>
        </a:p>
      </dgm:t>
    </dgm:pt>
    <dgm:pt modelId="{0463E309-81C1-4B02-A3EF-35B584610014}">
      <dgm:prSet/>
      <dgm:spPr/>
      <dgm:t>
        <a:bodyPr/>
        <a:lstStyle/>
        <a:p>
          <a:r>
            <a:rPr lang="es-AR"/>
            <a:t>Estado Actual y Antecedentes. La Crisis del Software.</a:t>
          </a:r>
          <a:endParaRPr lang="en-US"/>
        </a:p>
      </dgm:t>
    </dgm:pt>
    <dgm:pt modelId="{CB5F0007-D6AC-4A60-9A95-B1F041D09A35}" type="parTrans" cxnId="{176BE45B-9D91-497E-873F-EC3AFCAB071C}">
      <dgm:prSet/>
      <dgm:spPr/>
      <dgm:t>
        <a:bodyPr/>
        <a:lstStyle/>
        <a:p>
          <a:endParaRPr lang="en-US"/>
        </a:p>
      </dgm:t>
    </dgm:pt>
    <dgm:pt modelId="{DAA21E3A-2973-45B8-B3D3-469C05783E5D}" type="sibTrans" cxnId="{176BE45B-9D91-497E-873F-EC3AFCAB071C}">
      <dgm:prSet/>
      <dgm:spPr/>
      <dgm:t>
        <a:bodyPr/>
        <a:lstStyle/>
        <a:p>
          <a:endParaRPr lang="en-US"/>
        </a:p>
      </dgm:t>
    </dgm:pt>
    <dgm:pt modelId="{D40D2AF3-4D30-4C9F-A681-F1BF87E0819D}">
      <dgm:prSet/>
      <dgm:spPr/>
      <dgm:t>
        <a:bodyPr/>
        <a:lstStyle/>
        <a:p>
          <a:r>
            <a:rPr lang="es-AR"/>
            <a:t>Disciplinas que conforman la Ingeniería de Software.</a:t>
          </a:r>
          <a:endParaRPr lang="en-US"/>
        </a:p>
      </dgm:t>
    </dgm:pt>
    <dgm:pt modelId="{801ED554-CD89-416F-86F6-FF90A122E624}" type="parTrans" cxnId="{7206C542-6E25-4175-95F9-96E0260975B8}">
      <dgm:prSet/>
      <dgm:spPr/>
      <dgm:t>
        <a:bodyPr/>
        <a:lstStyle/>
        <a:p>
          <a:endParaRPr lang="en-US"/>
        </a:p>
      </dgm:t>
    </dgm:pt>
    <dgm:pt modelId="{AF2BF7F8-BB7B-49CE-9A1C-460C177EB57A}" type="sibTrans" cxnId="{7206C542-6E25-4175-95F9-96E0260975B8}">
      <dgm:prSet/>
      <dgm:spPr/>
      <dgm:t>
        <a:bodyPr/>
        <a:lstStyle/>
        <a:p>
          <a:endParaRPr lang="en-US"/>
        </a:p>
      </dgm:t>
    </dgm:pt>
    <dgm:pt modelId="{AE659C98-8249-448A-B867-307FCCD5718B}">
      <dgm:prSet/>
      <dgm:spPr/>
      <dgm:t>
        <a:bodyPr/>
        <a:lstStyle/>
        <a:p>
          <a:r>
            <a:rPr lang="es-AR"/>
            <a:t>Ejemplos de grandes proyectos de software fallidos y exitosos.</a:t>
          </a:r>
          <a:endParaRPr lang="en-US"/>
        </a:p>
      </dgm:t>
    </dgm:pt>
    <dgm:pt modelId="{5A847DA5-EBBA-49D0-886B-10AC0B1CA24C}" type="parTrans" cxnId="{24315313-EA79-471D-8157-0AF7A52A3FF5}">
      <dgm:prSet/>
      <dgm:spPr/>
      <dgm:t>
        <a:bodyPr/>
        <a:lstStyle/>
        <a:p>
          <a:endParaRPr lang="en-US"/>
        </a:p>
      </dgm:t>
    </dgm:pt>
    <dgm:pt modelId="{F446EF28-246D-4B1B-B2E8-F0DB7259F478}" type="sibTrans" cxnId="{24315313-EA79-471D-8157-0AF7A52A3FF5}">
      <dgm:prSet/>
      <dgm:spPr/>
      <dgm:t>
        <a:bodyPr/>
        <a:lstStyle/>
        <a:p>
          <a:endParaRPr lang="en-US"/>
        </a:p>
      </dgm:t>
    </dgm:pt>
    <dgm:pt modelId="{0BE370FD-1852-4FD7-97D1-577F2C7080A4}">
      <dgm:prSet/>
      <dgm:spPr/>
      <dgm:t>
        <a:bodyPr/>
        <a:lstStyle/>
        <a:p>
          <a:r>
            <a:rPr lang="es-AR"/>
            <a:t>Ciclos de vida y su influencia en la Administración de Proyectos de Software. </a:t>
          </a:r>
          <a:endParaRPr lang="en-US"/>
        </a:p>
      </dgm:t>
    </dgm:pt>
    <dgm:pt modelId="{59316D02-BDC4-4A8E-99FF-E3402D5C7364}" type="parTrans" cxnId="{28122D44-2ABB-4769-899F-20A4C23D19D7}">
      <dgm:prSet/>
      <dgm:spPr/>
      <dgm:t>
        <a:bodyPr/>
        <a:lstStyle/>
        <a:p>
          <a:endParaRPr lang="en-US"/>
        </a:p>
      </dgm:t>
    </dgm:pt>
    <dgm:pt modelId="{EF716091-C787-4365-B829-85C050DB45A7}" type="sibTrans" cxnId="{28122D44-2ABB-4769-899F-20A4C23D19D7}">
      <dgm:prSet/>
      <dgm:spPr/>
      <dgm:t>
        <a:bodyPr/>
        <a:lstStyle/>
        <a:p>
          <a:endParaRPr lang="en-US"/>
        </a:p>
      </dgm:t>
    </dgm:pt>
    <dgm:pt modelId="{0D1C1862-0071-4F74-81B8-B7A195C254B5}">
      <dgm:prSet/>
      <dgm:spPr/>
      <dgm:t>
        <a:bodyPr/>
        <a:lstStyle/>
        <a:p>
          <a:r>
            <a:rPr lang="es-AR"/>
            <a:t>Procesos de Desarrollo Empíricos vs. Definidos.</a:t>
          </a:r>
          <a:endParaRPr lang="en-US"/>
        </a:p>
      </dgm:t>
    </dgm:pt>
    <dgm:pt modelId="{857D1C9F-C7B8-4BF0-B161-F9EE5C6EE8A3}" type="parTrans" cxnId="{70FA8014-4563-4C21-9CC9-84A883BEE29E}">
      <dgm:prSet/>
      <dgm:spPr/>
      <dgm:t>
        <a:bodyPr/>
        <a:lstStyle/>
        <a:p>
          <a:endParaRPr lang="en-US"/>
        </a:p>
      </dgm:t>
    </dgm:pt>
    <dgm:pt modelId="{E1241A87-D052-4776-90E0-E76A068F3791}" type="sibTrans" cxnId="{70FA8014-4563-4C21-9CC9-84A883BEE29E}">
      <dgm:prSet/>
      <dgm:spPr/>
      <dgm:t>
        <a:bodyPr/>
        <a:lstStyle/>
        <a:p>
          <a:endParaRPr lang="en-US"/>
        </a:p>
      </dgm:t>
    </dgm:pt>
    <dgm:pt modelId="{50F9D077-02F1-4919-9620-008D12060828}">
      <dgm:prSet/>
      <dgm:spPr/>
      <dgm:t>
        <a:bodyPr/>
        <a:lstStyle/>
        <a:p>
          <a:r>
            <a:rPr lang="es-AR"/>
            <a:t>Ciclos de vida (Modelos de Proceso) y Procesos de Desarrollo de Software</a:t>
          </a:r>
          <a:endParaRPr lang="en-US"/>
        </a:p>
      </dgm:t>
    </dgm:pt>
    <dgm:pt modelId="{2D639DC0-33C7-494C-AF87-9D954911685E}" type="parTrans" cxnId="{17B24037-B231-4BF9-B031-CEB5905CD383}">
      <dgm:prSet/>
      <dgm:spPr/>
      <dgm:t>
        <a:bodyPr/>
        <a:lstStyle/>
        <a:p>
          <a:endParaRPr lang="en-US"/>
        </a:p>
      </dgm:t>
    </dgm:pt>
    <dgm:pt modelId="{076E716C-62D9-497B-AA16-C8F63986B265}" type="sibTrans" cxnId="{17B24037-B231-4BF9-B031-CEB5905CD383}">
      <dgm:prSet/>
      <dgm:spPr/>
      <dgm:t>
        <a:bodyPr/>
        <a:lstStyle/>
        <a:p>
          <a:endParaRPr lang="en-US"/>
        </a:p>
      </dgm:t>
    </dgm:pt>
    <dgm:pt modelId="{F5F41EFD-D587-4A30-AE6A-8F3BDD7574DD}">
      <dgm:prSet/>
      <dgm:spPr/>
      <dgm:t>
        <a:bodyPr/>
        <a:lstStyle/>
        <a:p>
          <a:r>
            <a:rPr lang="es-AR"/>
            <a:t>Criterios para elección de ciclos de vida para proyectos de desarrollo de software.</a:t>
          </a:r>
          <a:endParaRPr lang="en-US"/>
        </a:p>
      </dgm:t>
    </dgm:pt>
    <dgm:pt modelId="{B0918B6F-7D4C-4D25-B8F4-C64568CD5269}" type="parTrans" cxnId="{C3C76026-EDBA-4033-AACC-064FECF80BB8}">
      <dgm:prSet/>
      <dgm:spPr/>
      <dgm:t>
        <a:bodyPr/>
        <a:lstStyle/>
        <a:p>
          <a:endParaRPr lang="en-US"/>
        </a:p>
      </dgm:t>
    </dgm:pt>
    <dgm:pt modelId="{F1FAECEE-09E2-49AA-A9C9-A2DCC2C01901}" type="sibTrans" cxnId="{C3C76026-EDBA-4033-AACC-064FECF80BB8}">
      <dgm:prSet/>
      <dgm:spPr/>
      <dgm:t>
        <a:bodyPr/>
        <a:lstStyle/>
        <a:p>
          <a:endParaRPr lang="en-US"/>
        </a:p>
      </dgm:t>
    </dgm:pt>
    <dgm:pt modelId="{E17D032F-0B1C-42B2-B85A-8B387794CD65}">
      <dgm:prSet/>
      <dgm:spPr/>
      <dgm:t>
        <a:bodyPr/>
        <a:lstStyle/>
        <a:p>
          <a:r>
            <a:rPr lang="es-AR"/>
            <a:t>Vinculo proceso-proyecto-producto en la gestión de un proyecto de desarrollo de software.</a:t>
          </a:r>
          <a:endParaRPr lang="en-US"/>
        </a:p>
      </dgm:t>
    </dgm:pt>
    <dgm:pt modelId="{69BDE631-9328-4D74-91CC-4BAD5E4FBEC5}" type="parTrans" cxnId="{D2BB5FBE-C0AF-4072-8830-28C654833512}">
      <dgm:prSet/>
      <dgm:spPr/>
      <dgm:t>
        <a:bodyPr/>
        <a:lstStyle/>
        <a:p>
          <a:endParaRPr lang="en-US"/>
        </a:p>
      </dgm:t>
    </dgm:pt>
    <dgm:pt modelId="{EA293EF7-7A15-4539-ABB8-206E0B582285}" type="sibTrans" cxnId="{D2BB5FBE-C0AF-4072-8830-28C654833512}">
      <dgm:prSet/>
      <dgm:spPr/>
      <dgm:t>
        <a:bodyPr/>
        <a:lstStyle/>
        <a:p>
          <a:endParaRPr lang="en-US"/>
        </a:p>
      </dgm:t>
    </dgm:pt>
    <dgm:pt modelId="{5E25B98E-BF2C-4BA1-A44D-3E416C34D3B2}" type="pres">
      <dgm:prSet presAssocID="{217255D5-FCEA-473A-B486-D121D41C6F0B}" presName="Name0" presStyleCnt="0">
        <dgm:presLayoutVars>
          <dgm:dir/>
          <dgm:resizeHandles/>
        </dgm:presLayoutVars>
      </dgm:prSet>
      <dgm:spPr/>
    </dgm:pt>
    <dgm:pt modelId="{76C413E3-A34B-480A-9C72-AB2E1AE9FFED}" type="pres">
      <dgm:prSet presAssocID="{1BA16DF4-6877-4DC7-9E08-50A938B2AD88}" presName="compNode" presStyleCnt="0"/>
      <dgm:spPr/>
    </dgm:pt>
    <dgm:pt modelId="{73A5E8DA-8767-4DB7-A1AA-CC9AF0BDC840}" type="pres">
      <dgm:prSet presAssocID="{1BA16DF4-6877-4DC7-9E08-50A938B2AD88}" presName="dummyConnPt" presStyleCnt="0"/>
      <dgm:spPr/>
    </dgm:pt>
    <dgm:pt modelId="{CF224FDC-C545-449B-89A9-8534DA3BFA1A}" type="pres">
      <dgm:prSet presAssocID="{1BA16DF4-6877-4DC7-9E08-50A938B2AD88}" presName="node" presStyleLbl="node1" presStyleIdx="0" presStyleCnt="9">
        <dgm:presLayoutVars>
          <dgm:bulletEnabled val="1"/>
        </dgm:presLayoutVars>
      </dgm:prSet>
      <dgm:spPr/>
    </dgm:pt>
    <dgm:pt modelId="{9F3B4A6E-F261-40D7-AFE3-6CBFE79024D5}" type="pres">
      <dgm:prSet presAssocID="{F0E2E865-1618-4FB8-903D-A5B260F7466E}" presName="sibTrans" presStyleLbl="bgSibTrans2D1" presStyleIdx="0" presStyleCnt="8"/>
      <dgm:spPr/>
    </dgm:pt>
    <dgm:pt modelId="{157D3C02-D49D-4A5C-A6DA-1C68932D9D6F}" type="pres">
      <dgm:prSet presAssocID="{0463E309-81C1-4B02-A3EF-35B584610014}" presName="compNode" presStyleCnt="0"/>
      <dgm:spPr/>
    </dgm:pt>
    <dgm:pt modelId="{091D7DDB-C559-4C13-B741-9353A8FC30E7}" type="pres">
      <dgm:prSet presAssocID="{0463E309-81C1-4B02-A3EF-35B584610014}" presName="dummyConnPt" presStyleCnt="0"/>
      <dgm:spPr/>
    </dgm:pt>
    <dgm:pt modelId="{117B2AA6-A2AA-43BA-A4AC-BACC531FDBA3}" type="pres">
      <dgm:prSet presAssocID="{0463E309-81C1-4B02-A3EF-35B584610014}" presName="node" presStyleLbl="node1" presStyleIdx="1" presStyleCnt="9">
        <dgm:presLayoutVars>
          <dgm:bulletEnabled val="1"/>
        </dgm:presLayoutVars>
      </dgm:prSet>
      <dgm:spPr/>
    </dgm:pt>
    <dgm:pt modelId="{FE96E6F6-5EAF-4636-A2D9-6233C56068BF}" type="pres">
      <dgm:prSet presAssocID="{DAA21E3A-2973-45B8-B3D3-469C05783E5D}" presName="sibTrans" presStyleLbl="bgSibTrans2D1" presStyleIdx="1" presStyleCnt="8"/>
      <dgm:spPr/>
    </dgm:pt>
    <dgm:pt modelId="{CBFE5679-1A77-4189-9F42-D916E7F899C5}" type="pres">
      <dgm:prSet presAssocID="{D40D2AF3-4D30-4C9F-A681-F1BF87E0819D}" presName="compNode" presStyleCnt="0"/>
      <dgm:spPr/>
    </dgm:pt>
    <dgm:pt modelId="{7B820AF3-A24F-43B6-9EAE-FFE773388BE7}" type="pres">
      <dgm:prSet presAssocID="{D40D2AF3-4D30-4C9F-A681-F1BF87E0819D}" presName="dummyConnPt" presStyleCnt="0"/>
      <dgm:spPr/>
    </dgm:pt>
    <dgm:pt modelId="{98C5682C-0A0B-42D1-95E5-999AB9311D31}" type="pres">
      <dgm:prSet presAssocID="{D40D2AF3-4D30-4C9F-A681-F1BF87E0819D}" presName="node" presStyleLbl="node1" presStyleIdx="2" presStyleCnt="9">
        <dgm:presLayoutVars>
          <dgm:bulletEnabled val="1"/>
        </dgm:presLayoutVars>
      </dgm:prSet>
      <dgm:spPr/>
    </dgm:pt>
    <dgm:pt modelId="{6DD2BAA6-44EA-438A-A956-C825CFDA141A}" type="pres">
      <dgm:prSet presAssocID="{AF2BF7F8-BB7B-49CE-9A1C-460C177EB57A}" presName="sibTrans" presStyleLbl="bgSibTrans2D1" presStyleIdx="2" presStyleCnt="8"/>
      <dgm:spPr/>
    </dgm:pt>
    <dgm:pt modelId="{7AA4E775-818B-4B0F-A5DD-87F275904EB3}" type="pres">
      <dgm:prSet presAssocID="{AE659C98-8249-448A-B867-307FCCD5718B}" presName="compNode" presStyleCnt="0"/>
      <dgm:spPr/>
    </dgm:pt>
    <dgm:pt modelId="{06C5120F-8119-42EB-B0FC-6EFA828B18B1}" type="pres">
      <dgm:prSet presAssocID="{AE659C98-8249-448A-B867-307FCCD5718B}" presName="dummyConnPt" presStyleCnt="0"/>
      <dgm:spPr/>
    </dgm:pt>
    <dgm:pt modelId="{B8DB9492-BB8F-461A-800E-33A6C0B59AD3}" type="pres">
      <dgm:prSet presAssocID="{AE659C98-8249-448A-B867-307FCCD5718B}" presName="node" presStyleLbl="node1" presStyleIdx="3" presStyleCnt="9">
        <dgm:presLayoutVars>
          <dgm:bulletEnabled val="1"/>
        </dgm:presLayoutVars>
      </dgm:prSet>
      <dgm:spPr/>
    </dgm:pt>
    <dgm:pt modelId="{24D0AB57-4E5F-4749-8B75-A9B8015BD914}" type="pres">
      <dgm:prSet presAssocID="{F446EF28-246D-4B1B-B2E8-F0DB7259F478}" presName="sibTrans" presStyleLbl="bgSibTrans2D1" presStyleIdx="3" presStyleCnt="8"/>
      <dgm:spPr/>
    </dgm:pt>
    <dgm:pt modelId="{F92E37F1-909F-4625-962F-FE9DAF06E131}" type="pres">
      <dgm:prSet presAssocID="{0BE370FD-1852-4FD7-97D1-577F2C7080A4}" presName="compNode" presStyleCnt="0"/>
      <dgm:spPr/>
    </dgm:pt>
    <dgm:pt modelId="{24C2F9E1-6DFF-46BE-A266-1153204FF804}" type="pres">
      <dgm:prSet presAssocID="{0BE370FD-1852-4FD7-97D1-577F2C7080A4}" presName="dummyConnPt" presStyleCnt="0"/>
      <dgm:spPr/>
    </dgm:pt>
    <dgm:pt modelId="{680BEBEC-FE2D-472F-936B-E0A5233FAF4C}" type="pres">
      <dgm:prSet presAssocID="{0BE370FD-1852-4FD7-97D1-577F2C7080A4}" presName="node" presStyleLbl="node1" presStyleIdx="4" presStyleCnt="9">
        <dgm:presLayoutVars>
          <dgm:bulletEnabled val="1"/>
        </dgm:presLayoutVars>
      </dgm:prSet>
      <dgm:spPr/>
    </dgm:pt>
    <dgm:pt modelId="{DD82226B-CBF9-4542-B4C0-52CD8471D4E4}" type="pres">
      <dgm:prSet presAssocID="{EF716091-C787-4365-B829-85C050DB45A7}" presName="sibTrans" presStyleLbl="bgSibTrans2D1" presStyleIdx="4" presStyleCnt="8"/>
      <dgm:spPr/>
    </dgm:pt>
    <dgm:pt modelId="{7A68A55D-2E74-4FF7-8267-C4EA0354E756}" type="pres">
      <dgm:prSet presAssocID="{0D1C1862-0071-4F74-81B8-B7A195C254B5}" presName="compNode" presStyleCnt="0"/>
      <dgm:spPr/>
    </dgm:pt>
    <dgm:pt modelId="{FDA41B0E-09E0-41AA-8BF1-18FC023C92EE}" type="pres">
      <dgm:prSet presAssocID="{0D1C1862-0071-4F74-81B8-B7A195C254B5}" presName="dummyConnPt" presStyleCnt="0"/>
      <dgm:spPr/>
    </dgm:pt>
    <dgm:pt modelId="{EC1280B4-912B-48E6-87F9-70FFEE7C0FF9}" type="pres">
      <dgm:prSet presAssocID="{0D1C1862-0071-4F74-81B8-B7A195C254B5}" presName="node" presStyleLbl="node1" presStyleIdx="5" presStyleCnt="9">
        <dgm:presLayoutVars>
          <dgm:bulletEnabled val="1"/>
        </dgm:presLayoutVars>
      </dgm:prSet>
      <dgm:spPr/>
    </dgm:pt>
    <dgm:pt modelId="{44C60E80-89F5-499A-98A6-9BBF0BB48390}" type="pres">
      <dgm:prSet presAssocID="{E1241A87-D052-4776-90E0-E76A068F3791}" presName="sibTrans" presStyleLbl="bgSibTrans2D1" presStyleIdx="5" presStyleCnt="8"/>
      <dgm:spPr/>
    </dgm:pt>
    <dgm:pt modelId="{DA26D98E-2C67-4709-8F6A-3986E4B0B14E}" type="pres">
      <dgm:prSet presAssocID="{50F9D077-02F1-4919-9620-008D12060828}" presName="compNode" presStyleCnt="0"/>
      <dgm:spPr/>
    </dgm:pt>
    <dgm:pt modelId="{143E3AA9-5B02-4A21-AB4F-DEBB3F29E59D}" type="pres">
      <dgm:prSet presAssocID="{50F9D077-02F1-4919-9620-008D12060828}" presName="dummyConnPt" presStyleCnt="0"/>
      <dgm:spPr/>
    </dgm:pt>
    <dgm:pt modelId="{065AC54E-7EC5-4C44-BD98-D513CD434317}" type="pres">
      <dgm:prSet presAssocID="{50F9D077-02F1-4919-9620-008D12060828}" presName="node" presStyleLbl="node1" presStyleIdx="6" presStyleCnt="9">
        <dgm:presLayoutVars>
          <dgm:bulletEnabled val="1"/>
        </dgm:presLayoutVars>
      </dgm:prSet>
      <dgm:spPr/>
    </dgm:pt>
    <dgm:pt modelId="{92523BCF-8EAB-452F-A550-021F0918AFEB}" type="pres">
      <dgm:prSet presAssocID="{076E716C-62D9-497B-AA16-C8F63986B265}" presName="sibTrans" presStyleLbl="bgSibTrans2D1" presStyleIdx="6" presStyleCnt="8"/>
      <dgm:spPr/>
    </dgm:pt>
    <dgm:pt modelId="{3ED637B5-39B8-4F62-845F-DC4147F08C7A}" type="pres">
      <dgm:prSet presAssocID="{F5F41EFD-D587-4A30-AE6A-8F3BDD7574DD}" presName="compNode" presStyleCnt="0"/>
      <dgm:spPr/>
    </dgm:pt>
    <dgm:pt modelId="{2BCB096F-05CF-4FC6-A988-9BF63D3A0959}" type="pres">
      <dgm:prSet presAssocID="{F5F41EFD-D587-4A30-AE6A-8F3BDD7574DD}" presName="dummyConnPt" presStyleCnt="0"/>
      <dgm:spPr/>
    </dgm:pt>
    <dgm:pt modelId="{1D6B1BC6-09AD-4C04-9F3A-78A4BC9C0525}" type="pres">
      <dgm:prSet presAssocID="{F5F41EFD-D587-4A30-AE6A-8F3BDD7574DD}" presName="node" presStyleLbl="node1" presStyleIdx="7" presStyleCnt="9">
        <dgm:presLayoutVars>
          <dgm:bulletEnabled val="1"/>
        </dgm:presLayoutVars>
      </dgm:prSet>
      <dgm:spPr/>
    </dgm:pt>
    <dgm:pt modelId="{227C207F-D423-438F-B74C-C7D680FC456D}" type="pres">
      <dgm:prSet presAssocID="{F1FAECEE-09E2-49AA-A9C9-A2DCC2C01901}" presName="sibTrans" presStyleLbl="bgSibTrans2D1" presStyleIdx="7" presStyleCnt="8"/>
      <dgm:spPr/>
    </dgm:pt>
    <dgm:pt modelId="{85C6D588-D7ED-4D7B-9DC4-C872EA52930B}" type="pres">
      <dgm:prSet presAssocID="{E17D032F-0B1C-42B2-B85A-8B387794CD65}" presName="compNode" presStyleCnt="0"/>
      <dgm:spPr/>
    </dgm:pt>
    <dgm:pt modelId="{0AA59BA1-328E-4B0A-BB11-24079A814380}" type="pres">
      <dgm:prSet presAssocID="{E17D032F-0B1C-42B2-B85A-8B387794CD65}" presName="dummyConnPt" presStyleCnt="0"/>
      <dgm:spPr/>
    </dgm:pt>
    <dgm:pt modelId="{A1595708-DC32-4B15-8439-0B6ADB176903}" type="pres">
      <dgm:prSet presAssocID="{E17D032F-0B1C-42B2-B85A-8B387794CD65}" presName="node" presStyleLbl="node1" presStyleIdx="8" presStyleCnt="9">
        <dgm:presLayoutVars>
          <dgm:bulletEnabled val="1"/>
        </dgm:presLayoutVars>
      </dgm:prSet>
      <dgm:spPr/>
    </dgm:pt>
  </dgm:ptLst>
  <dgm:cxnLst>
    <dgm:cxn modelId="{24315313-EA79-471D-8157-0AF7A52A3FF5}" srcId="{217255D5-FCEA-473A-B486-D121D41C6F0B}" destId="{AE659C98-8249-448A-B867-307FCCD5718B}" srcOrd="3" destOrd="0" parTransId="{5A847DA5-EBBA-49D0-886B-10AC0B1CA24C}" sibTransId="{F446EF28-246D-4B1B-B2E8-F0DB7259F478}"/>
    <dgm:cxn modelId="{70FA8014-4563-4C21-9CC9-84A883BEE29E}" srcId="{217255D5-FCEA-473A-B486-D121D41C6F0B}" destId="{0D1C1862-0071-4F74-81B8-B7A195C254B5}" srcOrd="5" destOrd="0" parTransId="{857D1C9F-C7B8-4BF0-B161-F9EE5C6EE8A3}" sibTransId="{E1241A87-D052-4776-90E0-E76A068F3791}"/>
    <dgm:cxn modelId="{65EA9C1B-3316-433A-BA2B-A429884E85DB}" type="presOf" srcId="{F1FAECEE-09E2-49AA-A9C9-A2DCC2C01901}" destId="{227C207F-D423-438F-B74C-C7D680FC456D}" srcOrd="0" destOrd="0" presId="urn:microsoft.com/office/officeart/2005/8/layout/bProcess4"/>
    <dgm:cxn modelId="{794B251C-8DEB-403A-8A80-86DE6FD3A274}" type="presOf" srcId="{0D1C1862-0071-4F74-81B8-B7A195C254B5}" destId="{EC1280B4-912B-48E6-87F9-70FFEE7C0FF9}" srcOrd="0" destOrd="0" presId="urn:microsoft.com/office/officeart/2005/8/layout/bProcess4"/>
    <dgm:cxn modelId="{F0FB3B20-FB46-463B-AD8F-D6E7780D4AAD}" type="presOf" srcId="{AF2BF7F8-BB7B-49CE-9A1C-460C177EB57A}" destId="{6DD2BAA6-44EA-438A-A956-C825CFDA141A}" srcOrd="0" destOrd="0" presId="urn:microsoft.com/office/officeart/2005/8/layout/bProcess4"/>
    <dgm:cxn modelId="{C3C76026-EDBA-4033-AACC-064FECF80BB8}" srcId="{217255D5-FCEA-473A-B486-D121D41C6F0B}" destId="{F5F41EFD-D587-4A30-AE6A-8F3BDD7574DD}" srcOrd="7" destOrd="0" parTransId="{B0918B6F-7D4C-4D25-B8F4-C64568CD5269}" sibTransId="{F1FAECEE-09E2-49AA-A9C9-A2DCC2C01901}"/>
    <dgm:cxn modelId="{8AE72F36-001D-4CF2-A06F-68D7D6865215}" type="presOf" srcId="{E1241A87-D052-4776-90E0-E76A068F3791}" destId="{44C60E80-89F5-499A-98A6-9BBF0BB48390}" srcOrd="0" destOrd="0" presId="urn:microsoft.com/office/officeart/2005/8/layout/bProcess4"/>
    <dgm:cxn modelId="{17B24037-B231-4BF9-B031-CEB5905CD383}" srcId="{217255D5-FCEA-473A-B486-D121D41C6F0B}" destId="{50F9D077-02F1-4919-9620-008D12060828}" srcOrd="6" destOrd="0" parTransId="{2D639DC0-33C7-494C-AF87-9D954911685E}" sibTransId="{076E716C-62D9-497B-AA16-C8F63986B265}"/>
    <dgm:cxn modelId="{75EBF240-9042-4EBF-9A89-FD142262D8F5}" type="presOf" srcId="{DAA21E3A-2973-45B8-B3D3-469C05783E5D}" destId="{FE96E6F6-5EAF-4636-A2D9-6233C56068BF}" srcOrd="0" destOrd="0" presId="urn:microsoft.com/office/officeart/2005/8/layout/bProcess4"/>
    <dgm:cxn modelId="{176BE45B-9D91-497E-873F-EC3AFCAB071C}" srcId="{217255D5-FCEA-473A-B486-D121D41C6F0B}" destId="{0463E309-81C1-4B02-A3EF-35B584610014}" srcOrd="1" destOrd="0" parTransId="{CB5F0007-D6AC-4A60-9A95-B1F041D09A35}" sibTransId="{DAA21E3A-2973-45B8-B3D3-469C05783E5D}"/>
    <dgm:cxn modelId="{7206C542-6E25-4175-95F9-96E0260975B8}" srcId="{217255D5-FCEA-473A-B486-D121D41C6F0B}" destId="{D40D2AF3-4D30-4C9F-A681-F1BF87E0819D}" srcOrd="2" destOrd="0" parTransId="{801ED554-CD89-416F-86F6-FF90A122E624}" sibTransId="{AF2BF7F8-BB7B-49CE-9A1C-460C177EB57A}"/>
    <dgm:cxn modelId="{28122D44-2ABB-4769-899F-20A4C23D19D7}" srcId="{217255D5-FCEA-473A-B486-D121D41C6F0B}" destId="{0BE370FD-1852-4FD7-97D1-577F2C7080A4}" srcOrd="4" destOrd="0" parTransId="{59316D02-BDC4-4A8E-99FF-E3402D5C7364}" sibTransId="{EF716091-C787-4365-B829-85C050DB45A7}"/>
    <dgm:cxn modelId="{6C11AC65-2916-4C6F-9CFC-0DB9493B6F48}" type="presOf" srcId="{AE659C98-8249-448A-B867-307FCCD5718B}" destId="{B8DB9492-BB8F-461A-800E-33A6C0B59AD3}" srcOrd="0" destOrd="0" presId="urn:microsoft.com/office/officeart/2005/8/layout/bProcess4"/>
    <dgm:cxn modelId="{1DC29451-2FE5-4B82-8090-C1F13841FC84}" type="presOf" srcId="{50F9D077-02F1-4919-9620-008D12060828}" destId="{065AC54E-7EC5-4C44-BD98-D513CD434317}" srcOrd="0" destOrd="0" presId="urn:microsoft.com/office/officeart/2005/8/layout/bProcess4"/>
    <dgm:cxn modelId="{931AB076-85C3-4823-82B1-C6BBF7CADC7B}" type="presOf" srcId="{EF716091-C787-4365-B829-85C050DB45A7}" destId="{DD82226B-CBF9-4542-B4C0-52CD8471D4E4}" srcOrd="0" destOrd="0" presId="urn:microsoft.com/office/officeart/2005/8/layout/bProcess4"/>
    <dgm:cxn modelId="{ECEAB576-75F3-4E89-B6D4-9A253E643620}" type="presOf" srcId="{1BA16DF4-6877-4DC7-9E08-50A938B2AD88}" destId="{CF224FDC-C545-449B-89A9-8534DA3BFA1A}" srcOrd="0" destOrd="0" presId="urn:microsoft.com/office/officeart/2005/8/layout/bProcess4"/>
    <dgm:cxn modelId="{667BB389-C391-484F-AA14-D519566516AD}" type="presOf" srcId="{E17D032F-0B1C-42B2-B85A-8B387794CD65}" destId="{A1595708-DC32-4B15-8439-0B6ADB176903}" srcOrd="0" destOrd="0" presId="urn:microsoft.com/office/officeart/2005/8/layout/bProcess4"/>
    <dgm:cxn modelId="{36536894-6BD4-4174-A3AC-6E0146EDECDA}" srcId="{217255D5-FCEA-473A-B486-D121D41C6F0B}" destId="{1BA16DF4-6877-4DC7-9E08-50A938B2AD88}" srcOrd="0" destOrd="0" parTransId="{D08A0CBE-F29D-4768-9488-C8152AD65664}" sibTransId="{F0E2E865-1618-4FB8-903D-A5B260F7466E}"/>
    <dgm:cxn modelId="{83FB2DAE-C19E-425D-9E4E-D9AA92D35A53}" type="presOf" srcId="{F446EF28-246D-4B1B-B2E8-F0DB7259F478}" destId="{24D0AB57-4E5F-4749-8B75-A9B8015BD914}" srcOrd="0" destOrd="0" presId="urn:microsoft.com/office/officeart/2005/8/layout/bProcess4"/>
    <dgm:cxn modelId="{9ABD80AE-2A8E-4C32-9654-40225013918F}" type="presOf" srcId="{F0E2E865-1618-4FB8-903D-A5B260F7466E}" destId="{9F3B4A6E-F261-40D7-AFE3-6CBFE79024D5}" srcOrd="0" destOrd="0" presId="urn:microsoft.com/office/officeart/2005/8/layout/bProcess4"/>
    <dgm:cxn modelId="{14B62EB0-9DF3-444A-8AF8-7C689DB523E6}" type="presOf" srcId="{D40D2AF3-4D30-4C9F-A681-F1BF87E0819D}" destId="{98C5682C-0A0B-42D1-95E5-999AB9311D31}" srcOrd="0" destOrd="0" presId="urn:microsoft.com/office/officeart/2005/8/layout/bProcess4"/>
    <dgm:cxn modelId="{5344A6BA-F398-437B-9A2E-C9C55D67F026}" type="presOf" srcId="{076E716C-62D9-497B-AA16-C8F63986B265}" destId="{92523BCF-8EAB-452F-A550-021F0918AFEB}" srcOrd="0" destOrd="0" presId="urn:microsoft.com/office/officeart/2005/8/layout/bProcess4"/>
    <dgm:cxn modelId="{D2BB5FBE-C0AF-4072-8830-28C654833512}" srcId="{217255D5-FCEA-473A-B486-D121D41C6F0B}" destId="{E17D032F-0B1C-42B2-B85A-8B387794CD65}" srcOrd="8" destOrd="0" parTransId="{69BDE631-9328-4D74-91CC-4BAD5E4FBEC5}" sibTransId="{EA293EF7-7A15-4539-ABB8-206E0B582285}"/>
    <dgm:cxn modelId="{FF4D1AC0-9D1C-4D9D-9CBE-E44D52E20103}" type="presOf" srcId="{0BE370FD-1852-4FD7-97D1-577F2C7080A4}" destId="{680BEBEC-FE2D-472F-936B-E0A5233FAF4C}" srcOrd="0" destOrd="0" presId="urn:microsoft.com/office/officeart/2005/8/layout/bProcess4"/>
    <dgm:cxn modelId="{ABB562D2-7C34-4A26-9801-AEAA2433DBDA}" type="presOf" srcId="{F5F41EFD-D587-4A30-AE6A-8F3BDD7574DD}" destId="{1D6B1BC6-09AD-4C04-9F3A-78A4BC9C0525}" srcOrd="0" destOrd="0" presId="urn:microsoft.com/office/officeart/2005/8/layout/bProcess4"/>
    <dgm:cxn modelId="{0DB59CE3-11CF-403E-A104-A3F2208CC2ED}" type="presOf" srcId="{217255D5-FCEA-473A-B486-D121D41C6F0B}" destId="{5E25B98E-BF2C-4BA1-A44D-3E416C34D3B2}" srcOrd="0" destOrd="0" presId="urn:microsoft.com/office/officeart/2005/8/layout/bProcess4"/>
    <dgm:cxn modelId="{0C104BFB-4825-4305-92AA-34237573DF1A}" type="presOf" srcId="{0463E309-81C1-4B02-A3EF-35B584610014}" destId="{117B2AA6-A2AA-43BA-A4AC-BACC531FDBA3}" srcOrd="0" destOrd="0" presId="urn:microsoft.com/office/officeart/2005/8/layout/bProcess4"/>
    <dgm:cxn modelId="{A25D587F-48F9-4564-A115-09CDA88AEBB6}" type="presParOf" srcId="{5E25B98E-BF2C-4BA1-A44D-3E416C34D3B2}" destId="{76C413E3-A34B-480A-9C72-AB2E1AE9FFED}" srcOrd="0" destOrd="0" presId="urn:microsoft.com/office/officeart/2005/8/layout/bProcess4"/>
    <dgm:cxn modelId="{E5799338-6A47-4E32-9198-07C1D7A42997}" type="presParOf" srcId="{76C413E3-A34B-480A-9C72-AB2E1AE9FFED}" destId="{73A5E8DA-8767-4DB7-A1AA-CC9AF0BDC840}" srcOrd="0" destOrd="0" presId="urn:microsoft.com/office/officeart/2005/8/layout/bProcess4"/>
    <dgm:cxn modelId="{71F1318D-5941-4DDE-878D-E833E027436E}" type="presParOf" srcId="{76C413E3-A34B-480A-9C72-AB2E1AE9FFED}" destId="{CF224FDC-C545-449B-89A9-8534DA3BFA1A}" srcOrd="1" destOrd="0" presId="urn:microsoft.com/office/officeart/2005/8/layout/bProcess4"/>
    <dgm:cxn modelId="{8F801296-5F49-473F-8A28-001E0B77427F}" type="presParOf" srcId="{5E25B98E-BF2C-4BA1-A44D-3E416C34D3B2}" destId="{9F3B4A6E-F261-40D7-AFE3-6CBFE79024D5}" srcOrd="1" destOrd="0" presId="urn:microsoft.com/office/officeart/2005/8/layout/bProcess4"/>
    <dgm:cxn modelId="{D4C78C3D-66AC-43B1-8A4A-E681DE385684}" type="presParOf" srcId="{5E25B98E-BF2C-4BA1-A44D-3E416C34D3B2}" destId="{157D3C02-D49D-4A5C-A6DA-1C68932D9D6F}" srcOrd="2" destOrd="0" presId="urn:microsoft.com/office/officeart/2005/8/layout/bProcess4"/>
    <dgm:cxn modelId="{E20D9622-557C-4771-A3AA-51869D9D3AE0}" type="presParOf" srcId="{157D3C02-D49D-4A5C-A6DA-1C68932D9D6F}" destId="{091D7DDB-C559-4C13-B741-9353A8FC30E7}" srcOrd="0" destOrd="0" presId="urn:microsoft.com/office/officeart/2005/8/layout/bProcess4"/>
    <dgm:cxn modelId="{06F97002-E87A-4B20-8E51-9E1514D4355F}" type="presParOf" srcId="{157D3C02-D49D-4A5C-A6DA-1C68932D9D6F}" destId="{117B2AA6-A2AA-43BA-A4AC-BACC531FDBA3}" srcOrd="1" destOrd="0" presId="urn:microsoft.com/office/officeart/2005/8/layout/bProcess4"/>
    <dgm:cxn modelId="{DD6EF22D-F575-40B4-B895-97589D9B14D1}" type="presParOf" srcId="{5E25B98E-BF2C-4BA1-A44D-3E416C34D3B2}" destId="{FE96E6F6-5EAF-4636-A2D9-6233C56068BF}" srcOrd="3" destOrd="0" presId="urn:microsoft.com/office/officeart/2005/8/layout/bProcess4"/>
    <dgm:cxn modelId="{1E0CCDAA-E614-45F9-8356-8913611D7033}" type="presParOf" srcId="{5E25B98E-BF2C-4BA1-A44D-3E416C34D3B2}" destId="{CBFE5679-1A77-4189-9F42-D916E7F899C5}" srcOrd="4" destOrd="0" presId="urn:microsoft.com/office/officeart/2005/8/layout/bProcess4"/>
    <dgm:cxn modelId="{3179B949-4DDB-4AFC-982D-B2544D003340}" type="presParOf" srcId="{CBFE5679-1A77-4189-9F42-D916E7F899C5}" destId="{7B820AF3-A24F-43B6-9EAE-FFE773388BE7}" srcOrd="0" destOrd="0" presId="urn:microsoft.com/office/officeart/2005/8/layout/bProcess4"/>
    <dgm:cxn modelId="{2E7E3399-7C8A-4E9B-AD55-0A524B7DB748}" type="presParOf" srcId="{CBFE5679-1A77-4189-9F42-D916E7F899C5}" destId="{98C5682C-0A0B-42D1-95E5-999AB9311D31}" srcOrd="1" destOrd="0" presId="urn:microsoft.com/office/officeart/2005/8/layout/bProcess4"/>
    <dgm:cxn modelId="{CC495B3D-E21F-4CF3-944E-DFA7999266D1}" type="presParOf" srcId="{5E25B98E-BF2C-4BA1-A44D-3E416C34D3B2}" destId="{6DD2BAA6-44EA-438A-A956-C825CFDA141A}" srcOrd="5" destOrd="0" presId="urn:microsoft.com/office/officeart/2005/8/layout/bProcess4"/>
    <dgm:cxn modelId="{A853D910-FF58-4B13-BA73-E7A086067615}" type="presParOf" srcId="{5E25B98E-BF2C-4BA1-A44D-3E416C34D3B2}" destId="{7AA4E775-818B-4B0F-A5DD-87F275904EB3}" srcOrd="6" destOrd="0" presId="urn:microsoft.com/office/officeart/2005/8/layout/bProcess4"/>
    <dgm:cxn modelId="{3B38062B-39E4-492D-BCB1-2F95CB6E53B6}" type="presParOf" srcId="{7AA4E775-818B-4B0F-A5DD-87F275904EB3}" destId="{06C5120F-8119-42EB-B0FC-6EFA828B18B1}" srcOrd="0" destOrd="0" presId="urn:microsoft.com/office/officeart/2005/8/layout/bProcess4"/>
    <dgm:cxn modelId="{6895EE04-D8C7-4AC7-81CB-C5E636B21D03}" type="presParOf" srcId="{7AA4E775-818B-4B0F-A5DD-87F275904EB3}" destId="{B8DB9492-BB8F-461A-800E-33A6C0B59AD3}" srcOrd="1" destOrd="0" presId="urn:microsoft.com/office/officeart/2005/8/layout/bProcess4"/>
    <dgm:cxn modelId="{1088BB0B-FDD1-46E1-AD4B-EEC7D3C7F80A}" type="presParOf" srcId="{5E25B98E-BF2C-4BA1-A44D-3E416C34D3B2}" destId="{24D0AB57-4E5F-4749-8B75-A9B8015BD914}" srcOrd="7" destOrd="0" presId="urn:microsoft.com/office/officeart/2005/8/layout/bProcess4"/>
    <dgm:cxn modelId="{4EAFE93D-9DA9-40E3-8805-556D9BD0D603}" type="presParOf" srcId="{5E25B98E-BF2C-4BA1-A44D-3E416C34D3B2}" destId="{F92E37F1-909F-4625-962F-FE9DAF06E131}" srcOrd="8" destOrd="0" presId="urn:microsoft.com/office/officeart/2005/8/layout/bProcess4"/>
    <dgm:cxn modelId="{A5803B1D-6CE7-492F-8347-16806CCFE210}" type="presParOf" srcId="{F92E37F1-909F-4625-962F-FE9DAF06E131}" destId="{24C2F9E1-6DFF-46BE-A266-1153204FF804}" srcOrd="0" destOrd="0" presId="urn:microsoft.com/office/officeart/2005/8/layout/bProcess4"/>
    <dgm:cxn modelId="{BCFD832D-F384-464E-B36A-059713FB0789}" type="presParOf" srcId="{F92E37F1-909F-4625-962F-FE9DAF06E131}" destId="{680BEBEC-FE2D-472F-936B-E0A5233FAF4C}" srcOrd="1" destOrd="0" presId="urn:microsoft.com/office/officeart/2005/8/layout/bProcess4"/>
    <dgm:cxn modelId="{A66D2F8A-438A-43CC-81ED-CEDBFA92A43A}" type="presParOf" srcId="{5E25B98E-BF2C-4BA1-A44D-3E416C34D3B2}" destId="{DD82226B-CBF9-4542-B4C0-52CD8471D4E4}" srcOrd="9" destOrd="0" presId="urn:microsoft.com/office/officeart/2005/8/layout/bProcess4"/>
    <dgm:cxn modelId="{F36CF3ED-090E-4432-8B20-5F1280BA2415}" type="presParOf" srcId="{5E25B98E-BF2C-4BA1-A44D-3E416C34D3B2}" destId="{7A68A55D-2E74-4FF7-8267-C4EA0354E756}" srcOrd="10" destOrd="0" presId="urn:microsoft.com/office/officeart/2005/8/layout/bProcess4"/>
    <dgm:cxn modelId="{996DE0BD-F331-4A89-98B4-526C3E791957}" type="presParOf" srcId="{7A68A55D-2E74-4FF7-8267-C4EA0354E756}" destId="{FDA41B0E-09E0-41AA-8BF1-18FC023C92EE}" srcOrd="0" destOrd="0" presId="urn:microsoft.com/office/officeart/2005/8/layout/bProcess4"/>
    <dgm:cxn modelId="{08B87CB8-3232-4CA3-B809-7DDD68651296}" type="presParOf" srcId="{7A68A55D-2E74-4FF7-8267-C4EA0354E756}" destId="{EC1280B4-912B-48E6-87F9-70FFEE7C0FF9}" srcOrd="1" destOrd="0" presId="urn:microsoft.com/office/officeart/2005/8/layout/bProcess4"/>
    <dgm:cxn modelId="{DDA096E4-945F-4E36-B121-41690A58DD36}" type="presParOf" srcId="{5E25B98E-BF2C-4BA1-A44D-3E416C34D3B2}" destId="{44C60E80-89F5-499A-98A6-9BBF0BB48390}" srcOrd="11" destOrd="0" presId="urn:microsoft.com/office/officeart/2005/8/layout/bProcess4"/>
    <dgm:cxn modelId="{8CF7EB7A-EC9A-4C94-8389-612E3A83A720}" type="presParOf" srcId="{5E25B98E-BF2C-4BA1-A44D-3E416C34D3B2}" destId="{DA26D98E-2C67-4709-8F6A-3986E4B0B14E}" srcOrd="12" destOrd="0" presId="urn:microsoft.com/office/officeart/2005/8/layout/bProcess4"/>
    <dgm:cxn modelId="{F629424F-579B-4855-B387-2485638A931D}" type="presParOf" srcId="{DA26D98E-2C67-4709-8F6A-3986E4B0B14E}" destId="{143E3AA9-5B02-4A21-AB4F-DEBB3F29E59D}" srcOrd="0" destOrd="0" presId="urn:microsoft.com/office/officeart/2005/8/layout/bProcess4"/>
    <dgm:cxn modelId="{3B517A6E-1B6E-4B58-8C94-6ADB6505717D}" type="presParOf" srcId="{DA26D98E-2C67-4709-8F6A-3986E4B0B14E}" destId="{065AC54E-7EC5-4C44-BD98-D513CD434317}" srcOrd="1" destOrd="0" presId="urn:microsoft.com/office/officeart/2005/8/layout/bProcess4"/>
    <dgm:cxn modelId="{F33C52B0-3FDF-4E57-B220-00B7F02E62E4}" type="presParOf" srcId="{5E25B98E-BF2C-4BA1-A44D-3E416C34D3B2}" destId="{92523BCF-8EAB-452F-A550-021F0918AFEB}" srcOrd="13" destOrd="0" presId="urn:microsoft.com/office/officeart/2005/8/layout/bProcess4"/>
    <dgm:cxn modelId="{14D23514-4925-431A-BF76-87E78B285504}" type="presParOf" srcId="{5E25B98E-BF2C-4BA1-A44D-3E416C34D3B2}" destId="{3ED637B5-39B8-4F62-845F-DC4147F08C7A}" srcOrd="14" destOrd="0" presId="urn:microsoft.com/office/officeart/2005/8/layout/bProcess4"/>
    <dgm:cxn modelId="{1235E19E-3EA5-4B5D-8706-24D779BD2DAA}" type="presParOf" srcId="{3ED637B5-39B8-4F62-845F-DC4147F08C7A}" destId="{2BCB096F-05CF-4FC6-A988-9BF63D3A0959}" srcOrd="0" destOrd="0" presId="urn:microsoft.com/office/officeart/2005/8/layout/bProcess4"/>
    <dgm:cxn modelId="{5BE90F5A-40B7-4C68-B108-D0BD2503D625}" type="presParOf" srcId="{3ED637B5-39B8-4F62-845F-DC4147F08C7A}" destId="{1D6B1BC6-09AD-4C04-9F3A-78A4BC9C0525}" srcOrd="1" destOrd="0" presId="urn:microsoft.com/office/officeart/2005/8/layout/bProcess4"/>
    <dgm:cxn modelId="{05AC2705-355C-4693-B008-D5ABF210AEF4}" type="presParOf" srcId="{5E25B98E-BF2C-4BA1-A44D-3E416C34D3B2}" destId="{227C207F-D423-438F-B74C-C7D680FC456D}" srcOrd="15" destOrd="0" presId="urn:microsoft.com/office/officeart/2005/8/layout/bProcess4"/>
    <dgm:cxn modelId="{8E3348AA-D181-412D-BA80-0942D7744C97}" type="presParOf" srcId="{5E25B98E-BF2C-4BA1-A44D-3E416C34D3B2}" destId="{85C6D588-D7ED-4D7B-9DC4-C872EA52930B}" srcOrd="16" destOrd="0" presId="urn:microsoft.com/office/officeart/2005/8/layout/bProcess4"/>
    <dgm:cxn modelId="{40286D8C-8038-4D09-BB80-19713D545BD6}" type="presParOf" srcId="{85C6D588-D7ED-4D7B-9DC4-C872EA52930B}" destId="{0AA59BA1-328E-4B0A-BB11-24079A814380}" srcOrd="0" destOrd="0" presId="urn:microsoft.com/office/officeart/2005/8/layout/bProcess4"/>
    <dgm:cxn modelId="{5F14A90F-A60C-4EA2-8983-D015BBCCF7EE}" type="presParOf" srcId="{85C6D588-D7ED-4D7B-9DC4-C872EA52930B}" destId="{A1595708-DC32-4B15-8439-0B6ADB17690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285559-608C-4E1B-883E-0FFB8A02BF4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75DC59C-3CCF-4A6B-BB17-38535766F80B}">
      <dgm:prSet/>
      <dgm:spPr/>
      <dgm:t>
        <a:bodyPr/>
        <a:lstStyle/>
        <a:p>
          <a:r>
            <a:rPr lang="es-AR"/>
            <a:t>Gestión de Proyectos basados en procesos definidos. Planificación para el desarrollo y el mantenimiento de productos de software. Métricas y Estimaciones de Software</a:t>
          </a:r>
          <a:endParaRPr lang="en-US"/>
        </a:p>
      </dgm:t>
    </dgm:pt>
    <dgm:pt modelId="{4D85F34A-7065-4375-B919-2D4CC62D2269}" type="parTrans" cxnId="{26B4A63D-9112-4A56-B750-C507D235BE48}">
      <dgm:prSet/>
      <dgm:spPr/>
      <dgm:t>
        <a:bodyPr/>
        <a:lstStyle/>
        <a:p>
          <a:endParaRPr lang="en-US"/>
        </a:p>
      </dgm:t>
    </dgm:pt>
    <dgm:pt modelId="{B2D16565-CE3B-48E3-9E28-0A3DEC7020B5}" type="sibTrans" cxnId="{26B4A63D-9112-4A56-B750-C507D235BE48}">
      <dgm:prSet/>
      <dgm:spPr/>
      <dgm:t>
        <a:bodyPr/>
        <a:lstStyle/>
        <a:p>
          <a:endParaRPr lang="en-US"/>
        </a:p>
      </dgm:t>
    </dgm:pt>
    <dgm:pt modelId="{317C4A01-88CE-4CA7-A049-481E1E723665}">
      <dgm:prSet/>
      <dgm:spPr/>
      <dgm:t>
        <a:bodyPr/>
        <a:lstStyle/>
        <a:p>
          <a:r>
            <a:rPr lang="es-AR"/>
            <a:t>Manifiesto Ágil/Filosofía Lean</a:t>
          </a:r>
          <a:endParaRPr lang="en-US"/>
        </a:p>
      </dgm:t>
    </dgm:pt>
    <dgm:pt modelId="{F1718C98-2B52-4DC7-82AD-52E4C301BF96}" type="parTrans" cxnId="{FE027D4D-3A7A-4CAB-A1D7-4CD865B68027}">
      <dgm:prSet/>
      <dgm:spPr/>
      <dgm:t>
        <a:bodyPr/>
        <a:lstStyle/>
        <a:p>
          <a:endParaRPr lang="en-US"/>
        </a:p>
      </dgm:t>
    </dgm:pt>
    <dgm:pt modelId="{83202C0C-AAEB-4A3C-BFB7-FE5BC151E738}" type="sibTrans" cxnId="{FE027D4D-3A7A-4CAB-A1D7-4CD865B68027}">
      <dgm:prSet/>
      <dgm:spPr/>
      <dgm:t>
        <a:bodyPr/>
        <a:lstStyle/>
        <a:p>
          <a:endParaRPr lang="en-US"/>
        </a:p>
      </dgm:t>
    </dgm:pt>
    <dgm:pt modelId="{925B301E-9A99-42DE-B727-68A545B6C08D}">
      <dgm:prSet/>
      <dgm:spPr/>
      <dgm:t>
        <a:bodyPr/>
        <a:lstStyle/>
        <a:p>
          <a:r>
            <a:rPr lang="es-AR"/>
            <a:t>Requerimientos en ambientes lean ágil</a:t>
          </a:r>
          <a:endParaRPr lang="en-US"/>
        </a:p>
      </dgm:t>
    </dgm:pt>
    <dgm:pt modelId="{8FDB3D1E-E96F-4888-9DE8-D941E551F627}" type="parTrans" cxnId="{10963D38-6708-42BA-9B99-13E1FEB790D3}">
      <dgm:prSet/>
      <dgm:spPr/>
      <dgm:t>
        <a:bodyPr/>
        <a:lstStyle/>
        <a:p>
          <a:endParaRPr lang="en-US"/>
        </a:p>
      </dgm:t>
    </dgm:pt>
    <dgm:pt modelId="{C2AAFC97-8FDF-4B6A-AA22-BB41AD4D811C}" type="sibTrans" cxnId="{10963D38-6708-42BA-9B99-13E1FEB790D3}">
      <dgm:prSet/>
      <dgm:spPr/>
      <dgm:t>
        <a:bodyPr/>
        <a:lstStyle/>
        <a:p>
          <a:endParaRPr lang="en-US"/>
        </a:p>
      </dgm:t>
    </dgm:pt>
    <dgm:pt modelId="{98823630-25BE-4CAD-B47C-DFB84313B76E}">
      <dgm:prSet/>
      <dgm:spPr/>
      <dgm:t>
        <a:bodyPr/>
        <a:lstStyle/>
        <a:p>
          <a:r>
            <a:rPr lang="es-AR"/>
            <a:t>Requerimientos en ambientes ágiles - User Stories</a:t>
          </a:r>
          <a:endParaRPr lang="en-US"/>
        </a:p>
      </dgm:t>
    </dgm:pt>
    <dgm:pt modelId="{298C6C99-39EA-4F07-A1B0-2B09C079AE21}" type="parTrans" cxnId="{B471733F-FF01-4E71-AE5F-46A6A03AE7AE}">
      <dgm:prSet/>
      <dgm:spPr/>
      <dgm:t>
        <a:bodyPr/>
        <a:lstStyle/>
        <a:p>
          <a:endParaRPr lang="en-US"/>
        </a:p>
      </dgm:t>
    </dgm:pt>
    <dgm:pt modelId="{B50BBA1E-2B2A-4676-B8C1-ECEFE4F755EC}" type="sibTrans" cxnId="{B471733F-FF01-4E71-AE5F-46A6A03AE7AE}">
      <dgm:prSet/>
      <dgm:spPr/>
      <dgm:t>
        <a:bodyPr/>
        <a:lstStyle/>
        <a:p>
          <a:endParaRPr lang="en-US"/>
        </a:p>
      </dgm:t>
    </dgm:pt>
    <dgm:pt modelId="{2C58A63E-FB0D-4376-A12C-8DC9544500FF}">
      <dgm:prSet/>
      <dgm:spPr/>
      <dgm:t>
        <a:bodyPr/>
        <a:lstStyle/>
        <a:p>
          <a:r>
            <a:rPr lang="es-AR" dirty="0"/>
            <a:t>Estimaciones en ambientes ágiles</a:t>
          </a:r>
          <a:endParaRPr lang="en-US" dirty="0"/>
        </a:p>
      </dgm:t>
    </dgm:pt>
    <dgm:pt modelId="{189025AB-F875-468F-936A-8512D27130F5}" type="parTrans" cxnId="{6BF39C81-6406-4C80-9256-7373A9A4C3CC}">
      <dgm:prSet/>
      <dgm:spPr/>
      <dgm:t>
        <a:bodyPr/>
        <a:lstStyle/>
        <a:p>
          <a:endParaRPr lang="en-US"/>
        </a:p>
      </dgm:t>
    </dgm:pt>
    <dgm:pt modelId="{3F0C54D5-2DED-4839-895E-05F15BC44E3A}" type="sibTrans" cxnId="{6BF39C81-6406-4C80-9256-7373A9A4C3CC}">
      <dgm:prSet/>
      <dgm:spPr/>
      <dgm:t>
        <a:bodyPr/>
        <a:lstStyle/>
        <a:p>
          <a:endParaRPr lang="en-US"/>
        </a:p>
      </dgm:t>
    </dgm:pt>
    <dgm:pt modelId="{1684C8EF-139C-4A2E-96B8-2A50689EAEC2}">
      <dgm:prSet/>
      <dgm:spPr/>
      <dgm:t>
        <a:bodyPr/>
        <a:lstStyle/>
        <a:p>
          <a:r>
            <a:rPr lang="es-AR"/>
            <a:t>Frameworks SCRUM a nivel equipo y escala - Métricas Ágiles</a:t>
          </a:r>
          <a:endParaRPr lang="en-US"/>
        </a:p>
      </dgm:t>
    </dgm:pt>
    <dgm:pt modelId="{F6186B34-BD46-42C0-8118-BA491AA37A98}" type="parTrans" cxnId="{789C1036-B397-47AC-BDAD-2747A6F11A35}">
      <dgm:prSet/>
      <dgm:spPr/>
      <dgm:t>
        <a:bodyPr/>
        <a:lstStyle/>
        <a:p>
          <a:endParaRPr lang="en-US"/>
        </a:p>
      </dgm:t>
    </dgm:pt>
    <dgm:pt modelId="{F9787DFF-E0FD-4E05-8738-C11DAF451621}" type="sibTrans" cxnId="{789C1036-B397-47AC-BDAD-2747A6F11A35}">
      <dgm:prSet/>
      <dgm:spPr/>
      <dgm:t>
        <a:bodyPr/>
        <a:lstStyle/>
        <a:p>
          <a:endParaRPr lang="en-US"/>
        </a:p>
      </dgm:t>
    </dgm:pt>
    <dgm:pt modelId="{3DC79D6D-1DEC-4BC6-B595-2CFA0FBBF84A}">
      <dgm:prSet/>
      <dgm:spPr/>
      <dgm:t>
        <a:bodyPr/>
        <a:lstStyle/>
        <a:p>
          <a:r>
            <a:rPr lang="es-AR"/>
            <a:t>Framework Kanban en el contexto del desarrollo de software – Métricas Lean</a:t>
          </a:r>
          <a:endParaRPr lang="en-US"/>
        </a:p>
      </dgm:t>
    </dgm:pt>
    <dgm:pt modelId="{AA2FEF4A-DDA9-4BF3-A1A6-233498C752D6}" type="parTrans" cxnId="{233E6664-E38B-488F-88F3-E8785FCA9945}">
      <dgm:prSet/>
      <dgm:spPr/>
      <dgm:t>
        <a:bodyPr/>
        <a:lstStyle/>
        <a:p>
          <a:endParaRPr lang="en-US"/>
        </a:p>
      </dgm:t>
    </dgm:pt>
    <dgm:pt modelId="{3BEE5B40-2506-4E21-982D-CEEA6B9717DE}" type="sibTrans" cxnId="{233E6664-E38B-488F-88F3-E8785FCA9945}">
      <dgm:prSet/>
      <dgm:spPr/>
      <dgm:t>
        <a:bodyPr/>
        <a:lstStyle/>
        <a:p>
          <a:endParaRPr lang="en-US"/>
        </a:p>
      </dgm:t>
    </dgm:pt>
    <dgm:pt modelId="{C774FEFE-1807-4AF8-B316-4D80A4183FFF}">
      <dgm:prSet/>
      <dgm:spPr/>
      <dgm:t>
        <a:bodyPr/>
        <a:lstStyle/>
        <a:p>
          <a:r>
            <a:rPr lang="es-AR"/>
            <a:t>Gestión de Productos de Software – Planificación de Productos – Herramientas para Definición de Productos de Software</a:t>
          </a:r>
          <a:endParaRPr lang="en-US"/>
        </a:p>
      </dgm:t>
    </dgm:pt>
    <dgm:pt modelId="{292160AB-A13B-46A9-8D8F-43988F4B70D3}" type="parTrans" cxnId="{5E9E5949-FFB6-4777-A28B-DE0A43FAE439}">
      <dgm:prSet/>
      <dgm:spPr/>
      <dgm:t>
        <a:bodyPr/>
        <a:lstStyle/>
        <a:p>
          <a:endParaRPr lang="en-US"/>
        </a:p>
      </dgm:t>
    </dgm:pt>
    <dgm:pt modelId="{A21406B2-0C5C-4D3A-93E1-B8D597DB57FD}" type="sibTrans" cxnId="{5E9E5949-FFB6-4777-A28B-DE0A43FAE439}">
      <dgm:prSet/>
      <dgm:spPr/>
      <dgm:t>
        <a:bodyPr/>
        <a:lstStyle/>
        <a:p>
          <a:endParaRPr lang="en-US"/>
        </a:p>
      </dgm:t>
    </dgm:pt>
    <dgm:pt modelId="{9093DA00-513A-4350-8A00-AF0F3BAEB83F}">
      <dgm:prSet/>
      <dgm:spPr/>
      <dgm:t>
        <a:bodyPr/>
        <a:lstStyle/>
        <a:p>
          <a:r>
            <a:rPr lang="es-AR"/>
            <a:t>Lean UX</a:t>
          </a:r>
          <a:endParaRPr lang="en-US"/>
        </a:p>
      </dgm:t>
    </dgm:pt>
    <dgm:pt modelId="{7094E057-487C-4837-A4ED-D46CCE3B1BD6}" type="parTrans" cxnId="{23392144-590D-4078-AA5D-5B9939F88716}">
      <dgm:prSet/>
      <dgm:spPr/>
      <dgm:t>
        <a:bodyPr/>
        <a:lstStyle/>
        <a:p>
          <a:endParaRPr lang="en-US"/>
        </a:p>
      </dgm:t>
    </dgm:pt>
    <dgm:pt modelId="{CCFF0FE6-3961-473C-9C03-C851237B34C0}" type="sibTrans" cxnId="{23392144-590D-4078-AA5D-5B9939F88716}">
      <dgm:prSet/>
      <dgm:spPr/>
      <dgm:t>
        <a:bodyPr/>
        <a:lstStyle/>
        <a:p>
          <a:endParaRPr lang="en-US"/>
        </a:p>
      </dgm:t>
    </dgm:pt>
    <dgm:pt modelId="{09493852-63F5-4FA9-AF21-94E7E65F9340}">
      <dgm:prSet/>
      <dgm:spPr/>
      <dgm:t>
        <a:bodyPr/>
        <a:lstStyle/>
        <a:p>
          <a:r>
            <a:rPr lang="es-AR"/>
            <a:t>Design Thinking</a:t>
          </a:r>
          <a:endParaRPr lang="en-US"/>
        </a:p>
      </dgm:t>
    </dgm:pt>
    <dgm:pt modelId="{1254D605-992B-4BA2-A044-F1CC54E40FCD}" type="parTrans" cxnId="{E61D99D4-CBAA-4B38-B7A9-0CB814EFBC6C}">
      <dgm:prSet/>
      <dgm:spPr/>
      <dgm:t>
        <a:bodyPr/>
        <a:lstStyle/>
        <a:p>
          <a:endParaRPr lang="en-US"/>
        </a:p>
      </dgm:t>
    </dgm:pt>
    <dgm:pt modelId="{44673897-88CD-4678-99C8-28B4F65F159E}" type="sibTrans" cxnId="{E61D99D4-CBAA-4B38-B7A9-0CB814EFBC6C}">
      <dgm:prSet/>
      <dgm:spPr/>
      <dgm:t>
        <a:bodyPr/>
        <a:lstStyle/>
        <a:p>
          <a:endParaRPr lang="en-US"/>
        </a:p>
      </dgm:t>
    </dgm:pt>
    <dgm:pt modelId="{C5D09AF9-5DB7-4836-B1A8-28DF61440C49}" type="pres">
      <dgm:prSet presAssocID="{95285559-608C-4E1B-883E-0FFB8A02BF4B}" presName="linear" presStyleCnt="0">
        <dgm:presLayoutVars>
          <dgm:animLvl val="lvl"/>
          <dgm:resizeHandles val="exact"/>
        </dgm:presLayoutVars>
      </dgm:prSet>
      <dgm:spPr/>
    </dgm:pt>
    <dgm:pt modelId="{0C0B9FCB-E907-41F1-ABC2-66A8ED368902}" type="pres">
      <dgm:prSet presAssocID="{D75DC59C-3CCF-4A6B-BB17-38535766F80B}" presName="parentText" presStyleLbl="node1" presStyleIdx="0" presStyleCnt="8">
        <dgm:presLayoutVars>
          <dgm:chMax val="0"/>
          <dgm:bulletEnabled val="1"/>
        </dgm:presLayoutVars>
      </dgm:prSet>
      <dgm:spPr/>
    </dgm:pt>
    <dgm:pt modelId="{84427A5F-ED3D-4FD7-B3CF-4C0358C10FBC}" type="pres">
      <dgm:prSet presAssocID="{B2D16565-CE3B-48E3-9E28-0A3DEC7020B5}" presName="spacer" presStyleCnt="0"/>
      <dgm:spPr/>
    </dgm:pt>
    <dgm:pt modelId="{F5048465-9D33-4966-AE60-802FE564AF34}" type="pres">
      <dgm:prSet presAssocID="{317C4A01-88CE-4CA7-A049-481E1E723665}" presName="parentText" presStyleLbl="node1" presStyleIdx="1" presStyleCnt="8">
        <dgm:presLayoutVars>
          <dgm:chMax val="0"/>
          <dgm:bulletEnabled val="1"/>
        </dgm:presLayoutVars>
      </dgm:prSet>
      <dgm:spPr/>
    </dgm:pt>
    <dgm:pt modelId="{857D4400-479A-4047-8C76-9BE0BA37F7FB}" type="pres">
      <dgm:prSet presAssocID="{83202C0C-AAEB-4A3C-BFB7-FE5BC151E738}" presName="spacer" presStyleCnt="0"/>
      <dgm:spPr/>
    </dgm:pt>
    <dgm:pt modelId="{BA7F5DC6-1F0D-4EFF-8A07-07F390959C27}" type="pres">
      <dgm:prSet presAssocID="{925B301E-9A99-42DE-B727-68A545B6C08D}" presName="parentText" presStyleLbl="node1" presStyleIdx="2" presStyleCnt="8">
        <dgm:presLayoutVars>
          <dgm:chMax val="0"/>
          <dgm:bulletEnabled val="1"/>
        </dgm:presLayoutVars>
      </dgm:prSet>
      <dgm:spPr/>
    </dgm:pt>
    <dgm:pt modelId="{63B76E3E-BA25-4371-B0D2-39DB5F59C7CD}" type="pres">
      <dgm:prSet presAssocID="{C2AAFC97-8FDF-4B6A-AA22-BB41AD4D811C}" presName="spacer" presStyleCnt="0"/>
      <dgm:spPr/>
    </dgm:pt>
    <dgm:pt modelId="{F8876E69-65C0-47AA-B3B7-4EDB5B500741}" type="pres">
      <dgm:prSet presAssocID="{98823630-25BE-4CAD-B47C-DFB84313B76E}" presName="parentText" presStyleLbl="node1" presStyleIdx="3" presStyleCnt="8">
        <dgm:presLayoutVars>
          <dgm:chMax val="0"/>
          <dgm:bulletEnabled val="1"/>
        </dgm:presLayoutVars>
      </dgm:prSet>
      <dgm:spPr/>
    </dgm:pt>
    <dgm:pt modelId="{7E019888-0C18-4A9E-819E-9523E69B0B14}" type="pres">
      <dgm:prSet presAssocID="{B50BBA1E-2B2A-4676-B8C1-ECEFE4F755EC}" presName="spacer" presStyleCnt="0"/>
      <dgm:spPr/>
    </dgm:pt>
    <dgm:pt modelId="{6F304B36-6D75-47C2-9C84-821118917717}" type="pres">
      <dgm:prSet presAssocID="{2C58A63E-FB0D-4376-A12C-8DC9544500FF}" presName="parentText" presStyleLbl="node1" presStyleIdx="4" presStyleCnt="8">
        <dgm:presLayoutVars>
          <dgm:chMax val="0"/>
          <dgm:bulletEnabled val="1"/>
        </dgm:presLayoutVars>
      </dgm:prSet>
      <dgm:spPr/>
    </dgm:pt>
    <dgm:pt modelId="{190D48BA-24D1-40D5-B1F1-7BC342C1CBE8}" type="pres">
      <dgm:prSet presAssocID="{3F0C54D5-2DED-4839-895E-05F15BC44E3A}" presName="spacer" presStyleCnt="0"/>
      <dgm:spPr/>
    </dgm:pt>
    <dgm:pt modelId="{F3F903F1-B982-4AE0-82E0-BA7B8F0BABCB}" type="pres">
      <dgm:prSet presAssocID="{1684C8EF-139C-4A2E-96B8-2A50689EAEC2}" presName="parentText" presStyleLbl="node1" presStyleIdx="5" presStyleCnt="8">
        <dgm:presLayoutVars>
          <dgm:chMax val="0"/>
          <dgm:bulletEnabled val="1"/>
        </dgm:presLayoutVars>
      </dgm:prSet>
      <dgm:spPr/>
    </dgm:pt>
    <dgm:pt modelId="{2622FE1B-25BB-4C0B-B6F5-13E917C4A591}" type="pres">
      <dgm:prSet presAssocID="{F9787DFF-E0FD-4E05-8738-C11DAF451621}" presName="spacer" presStyleCnt="0"/>
      <dgm:spPr/>
    </dgm:pt>
    <dgm:pt modelId="{39FF91C7-6CDA-4965-A37C-737D3B7E9D45}" type="pres">
      <dgm:prSet presAssocID="{3DC79D6D-1DEC-4BC6-B595-2CFA0FBBF84A}" presName="parentText" presStyleLbl="node1" presStyleIdx="6" presStyleCnt="8">
        <dgm:presLayoutVars>
          <dgm:chMax val="0"/>
          <dgm:bulletEnabled val="1"/>
        </dgm:presLayoutVars>
      </dgm:prSet>
      <dgm:spPr/>
    </dgm:pt>
    <dgm:pt modelId="{E7B6D609-2FFA-449F-9720-C5D0CA7F2597}" type="pres">
      <dgm:prSet presAssocID="{3BEE5B40-2506-4E21-982D-CEEA6B9717DE}" presName="spacer" presStyleCnt="0"/>
      <dgm:spPr/>
    </dgm:pt>
    <dgm:pt modelId="{DF07C384-9DEC-4CAD-B7C5-5B7A911EF954}" type="pres">
      <dgm:prSet presAssocID="{C774FEFE-1807-4AF8-B316-4D80A4183FFF}" presName="parentText" presStyleLbl="node1" presStyleIdx="7" presStyleCnt="8">
        <dgm:presLayoutVars>
          <dgm:chMax val="0"/>
          <dgm:bulletEnabled val="1"/>
        </dgm:presLayoutVars>
      </dgm:prSet>
      <dgm:spPr/>
    </dgm:pt>
    <dgm:pt modelId="{F8BA34F1-E32A-4DE3-A5D2-3B932DC8C950}" type="pres">
      <dgm:prSet presAssocID="{C774FEFE-1807-4AF8-B316-4D80A4183FFF}" presName="childText" presStyleLbl="revTx" presStyleIdx="0" presStyleCnt="1">
        <dgm:presLayoutVars>
          <dgm:bulletEnabled val="1"/>
        </dgm:presLayoutVars>
      </dgm:prSet>
      <dgm:spPr/>
    </dgm:pt>
  </dgm:ptLst>
  <dgm:cxnLst>
    <dgm:cxn modelId="{A90E2604-7B2F-4F89-88F6-A4A161F27125}" type="presOf" srcId="{9093DA00-513A-4350-8A00-AF0F3BAEB83F}" destId="{F8BA34F1-E32A-4DE3-A5D2-3B932DC8C950}" srcOrd="0" destOrd="0" presId="urn:microsoft.com/office/officeart/2005/8/layout/vList2"/>
    <dgm:cxn modelId="{789C1036-B397-47AC-BDAD-2747A6F11A35}" srcId="{95285559-608C-4E1B-883E-0FFB8A02BF4B}" destId="{1684C8EF-139C-4A2E-96B8-2A50689EAEC2}" srcOrd="5" destOrd="0" parTransId="{F6186B34-BD46-42C0-8118-BA491AA37A98}" sibTransId="{F9787DFF-E0FD-4E05-8738-C11DAF451621}"/>
    <dgm:cxn modelId="{10963D38-6708-42BA-9B99-13E1FEB790D3}" srcId="{95285559-608C-4E1B-883E-0FFB8A02BF4B}" destId="{925B301E-9A99-42DE-B727-68A545B6C08D}" srcOrd="2" destOrd="0" parTransId="{8FDB3D1E-E96F-4888-9DE8-D941E551F627}" sibTransId="{C2AAFC97-8FDF-4B6A-AA22-BB41AD4D811C}"/>
    <dgm:cxn modelId="{DD276639-7661-4D6A-A438-CC72C0AEAF0A}" type="presOf" srcId="{09493852-63F5-4FA9-AF21-94E7E65F9340}" destId="{F8BA34F1-E32A-4DE3-A5D2-3B932DC8C950}" srcOrd="0" destOrd="1" presId="urn:microsoft.com/office/officeart/2005/8/layout/vList2"/>
    <dgm:cxn modelId="{26B4A63D-9112-4A56-B750-C507D235BE48}" srcId="{95285559-608C-4E1B-883E-0FFB8A02BF4B}" destId="{D75DC59C-3CCF-4A6B-BB17-38535766F80B}" srcOrd="0" destOrd="0" parTransId="{4D85F34A-7065-4375-B919-2D4CC62D2269}" sibTransId="{B2D16565-CE3B-48E3-9E28-0A3DEC7020B5}"/>
    <dgm:cxn modelId="{B471733F-FF01-4E71-AE5F-46A6A03AE7AE}" srcId="{95285559-608C-4E1B-883E-0FFB8A02BF4B}" destId="{98823630-25BE-4CAD-B47C-DFB84313B76E}" srcOrd="3" destOrd="0" parTransId="{298C6C99-39EA-4F07-A1B0-2B09C079AE21}" sibTransId="{B50BBA1E-2B2A-4676-B8C1-ECEFE4F755EC}"/>
    <dgm:cxn modelId="{23392144-590D-4078-AA5D-5B9939F88716}" srcId="{C774FEFE-1807-4AF8-B316-4D80A4183FFF}" destId="{9093DA00-513A-4350-8A00-AF0F3BAEB83F}" srcOrd="0" destOrd="0" parTransId="{7094E057-487C-4837-A4ED-D46CCE3B1BD6}" sibTransId="{CCFF0FE6-3961-473C-9C03-C851237B34C0}"/>
    <dgm:cxn modelId="{233E6664-E38B-488F-88F3-E8785FCA9945}" srcId="{95285559-608C-4E1B-883E-0FFB8A02BF4B}" destId="{3DC79D6D-1DEC-4BC6-B595-2CFA0FBBF84A}" srcOrd="6" destOrd="0" parTransId="{AA2FEF4A-DDA9-4BF3-A1A6-233498C752D6}" sibTransId="{3BEE5B40-2506-4E21-982D-CEEA6B9717DE}"/>
    <dgm:cxn modelId="{5E9E5949-FFB6-4777-A28B-DE0A43FAE439}" srcId="{95285559-608C-4E1B-883E-0FFB8A02BF4B}" destId="{C774FEFE-1807-4AF8-B316-4D80A4183FFF}" srcOrd="7" destOrd="0" parTransId="{292160AB-A13B-46A9-8D8F-43988F4B70D3}" sibTransId="{A21406B2-0C5C-4D3A-93E1-B8D597DB57FD}"/>
    <dgm:cxn modelId="{92B2C84C-17BD-4609-82DC-45749305F817}" type="presOf" srcId="{95285559-608C-4E1B-883E-0FFB8A02BF4B}" destId="{C5D09AF9-5DB7-4836-B1A8-28DF61440C49}" srcOrd="0" destOrd="0" presId="urn:microsoft.com/office/officeart/2005/8/layout/vList2"/>
    <dgm:cxn modelId="{FE027D4D-3A7A-4CAB-A1D7-4CD865B68027}" srcId="{95285559-608C-4E1B-883E-0FFB8A02BF4B}" destId="{317C4A01-88CE-4CA7-A049-481E1E723665}" srcOrd="1" destOrd="0" parTransId="{F1718C98-2B52-4DC7-82AD-52E4C301BF96}" sibTransId="{83202C0C-AAEB-4A3C-BFB7-FE5BC151E738}"/>
    <dgm:cxn modelId="{EAF91178-1509-47E5-AD50-D4F00AF97C79}" type="presOf" srcId="{D75DC59C-3CCF-4A6B-BB17-38535766F80B}" destId="{0C0B9FCB-E907-41F1-ABC2-66A8ED368902}" srcOrd="0" destOrd="0" presId="urn:microsoft.com/office/officeart/2005/8/layout/vList2"/>
    <dgm:cxn modelId="{6BF39C81-6406-4C80-9256-7373A9A4C3CC}" srcId="{95285559-608C-4E1B-883E-0FFB8A02BF4B}" destId="{2C58A63E-FB0D-4376-A12C-8DC9544500FF}" srcOrd="4" destOrd="0" parTransId="{189025AB-F875-468F-936A-8512D27130F5}" sibTransId="{3F0C54D5-2DED-4839-895E-05F15BC44E3A}"/>
    <dgm:cxn modelId="{5441E9A0-D878-4385-964D-DB6ADEBE5011}" type="presOf" srcId="{3DC79D6D-1DEC-4BC6-B595-2CFA0FBBF84A}" destId="{39FF91C7-6CDA-4965-A37C-737D3B7E9D45}" srcOrd="0" destOrd="0" presId="urn:microsoft.com/office/officeart/2005/8/layout/vList2"/>
    <dgm:cxn modelId="{F7B750A3-3CFF-48E8-9348-2EA63E886553}" type="presOf" srcId="{C774FEFE-1807-4AF8-B316-4D80A4183FFF}" destId="{DF07C384-9DEC-4CAD-B7C5-5B7A911EF954}" srcOrd="0" destOrd="0" presId="urn:microsoft.com/office/officeart/2005/8/layout/vList2"/>
    <dgm:cxn modelId="{234A3CAE-58F7-4C0A-B229-5F2E562AC603}" type="presOf" srcId="{2C58A63E-FB0D-4376-A12C-8DC9544500FF}" destId="{6F304B36-6D75-47C2-9C84-821118917717}" srcOrd="0" destOrd="0" presId="urn:microsoft.com/office/officeart/2005/8/layout/vList2"/>
    <dgm:cxn modelId="{36D192B7-474A-4140-BA38-3E9D29E57EF3}" type="presOf" srcId="{1684C8EF-139C-4A2E-96B8-2A50689EAEC2}" destId="{F3F903F1-B982-4AE0-82E0-BA7B8F0BABCB}" srcOrd="0" destOrd="0" presId="urn:microsoft.com/office/officeart/2005/8/layout/vList2"/>
    <dgm:cxn modelId="{DF34BFCF-0F43-4053-8951-A199ECD766F4}" type="presOf" srcId="{98823630-25BE-4CAD-B47C-DFB84313B76E}" destId="{F8876E69-65C0-47AA-B3B7-4EDB5B500741}" srcOrd="0" destOrd="0" presId="urn:microsoft.com/office/officeart/2005/8/layout/vList2"/>
    <dgm:cxn modelId="{E61D99D4-CBAA-4B38-B7A9-0CB814EFBC6C}" srcId="{C774FEFE-1807-4AF8-B316-4D80A4183FFF}" destId="{09493852-63F5-4FA9-AF21-94E7E65F9340}" srcOrd="1" destOrd="0" parTransId="{1254D605-992B-4BA2-A044-F1CC54E40FCD}" sibTransId="{44673897-88CD-4678-99C8-28B4F65F159E}"/>
    <dgm:cxn modelId="{B1BC56D9-BB50-4A06-8ED9-A3572869F86F}" type="presOf" srcId="{925B301E-9A99-42DE-B727-68A545B6C08D}" destId="{BA7F5DC6-1F0D-4EFF-8A07-07F390959C27}" srcOrd="0" destOrd="0" presId="urn:microsoft.com/office/officeart/2005/8/layout/vList2"/>
    <dgm:cxn modelId="{06DF8CDC-EA3A-48BA-9320-999ACAF35C6C}" type="presOf" srcId="{317C4A01-88CE-4CA7-A049-481E1E723665}" destId="{F5048465-9D33-4966-AE60-802FE564AF34}" srcOrd="0" destOrd="0" presId="urn:microsoft.com/office/officeart/2005/8/layout/vList2"/>
    <dgm:cxn modelId="{39A62163-8C93-4298-BD4B-E7B9BDD9C2C0}" type="presParOf" srcId="{C5D09AF9-5DB7-4836-B1A8-28DF61440C49}" destId="{0C0B9FCB-E907-41F1-ABC2-66A8ED368902}" srcOrd="0" destOrd="0" presId="urn:microsoft.com/office/officeart/2005/8/layout/vList2"/>
    <dgm:cxn modelId="{6B2BD802-2E30-4056-A5CC-3133DB33D725}" type="presParOf" srcId="{C5D09AF9-5DB7-4836-B1A8-28DF61440C49}" destId="{84427A5F-ED3D-4FD7-B3CF-4C0358C10FBC}" srcOrd="1" destOrd="0" presId="urn:microsoft.com/office/officeart/2005/8/layout/vList2"/>
    <dgm:cxn modelId="{D796B3FB-BCCC-4AA2-A53E-B668898832DB}" type="presParOf" srcId="{C5D09AF9-5DB7-4836-B1A8-28DF61440C49}" destId="{F5048465-9D33-4966-AE60-802FE564AF34}" srcOrd="2" destOrd="0" presId="urn:microsoft.com/office/officeart/2005/8/layout/vList2"/>
    <dgm:cxn modelId="{683875F0-6A94-45EC-A55A-20B3FCFA79F6}" type="presParOf" srcId="{C5D09AF9-5DB7-4836-B1A8-28DF61440C49}" destId="{857D4400-479A-4047-8C76-9BE0BA37F7FB}" srcOrd="3" destOrd="0" presId="urn:microsoft.com/office/officeart/2005/8/layout/vList2"/>
    <dgm:cxn modelId="{253A8FC3-BDCB-4DE6-8E69-4D56A8073A2C}" type="presParOf" srcId="{C5D09AF9-5DB7-4836-B1A8-28DF61440C49}" destId="{BA7F5DC6-1F0D-4EFF-8A07-07F390959C27}" srcOrd="4" destOrd="0" presId="urn:microsoft.com/office/officeart/2005/8/layout/vList2"/>
    <dgm:cxn modelId="{68787532-8072-466D-9E50-C083023399FB}" type="presParOf" srcId="{C5D09AF9-5DB7-4836-B1A8-28DF61440C49}" destId="{63B76E3E-BA25-4371-B0D2-39DB5F59C7CD}" srcOrd="5" destOrd="0" presId="urn:microsoft.com/office/officeart/2005/8/layout/vList2"/>
    <dgm:cxn modelId="{34F13962-CEEA-4565-941E-22F64A92C785}" type="presParOf" srcId="{C5D09AF9-5DB7-4836-B1A8-28DF61440C49}" destId="{F8876E69-65C0-47AA-B3B7-4EDB5B500741}" srcOrd="6" destOrd="0" presId="urn:microsoft.com/office/officeart/2005/8/layout/vList2"/>
    <dgm:cxn modelId="{00FDE760-7CEB-41A4-ACB6-AAEBCE03C784}" type="presParOf" srcId="{C5D09AF9-5DB7-4836-B1A8-28DF61440C49}" destId="{7E019888-0C18-4A9E-819E-9523E69B0B14}" srcOrd="7" destOrd="0" presId="urn:microsoft.com/office/officeart/2005/8/layout/vList2"/>
    <dgm:cxn modelId="{EB3FD453-C640-46E5-853E-DF2DF088D491}" type="presParOf" srcId="{C5D09AF9-5DB7-4836-B1A8-28DF61440C49}" destId="{6F304B36-6D75-47C2-9C84-821118917717}" srcOrd="8" destOrd="0" presId="urn:microsoft.com/office/officeart/2005/8/layout/vList2"/>
    <dgm:cxn modelId="{85476575-436F-435A-ABD0-97CD443802BA}" type="presParOf" srcId="{C5D09AF9-5DB7-4836-B1A8-28DF61440C49}" destId="{190D48BA-24D1-40D5-B1F1-7BC342C1CBE8}" srcOrd="9" destOrd="0" presId="urn:microsoft.com/office/officeart/2005/8/layout/vList2"/>
    <dgm:cxn modelId="{19A21D2C-6729-49E2-96D8-153DB1AD3585}" type="presParOf" srcId="{C5D09AF9-5DB7-4836-B1A8-28DF61440C49}" destId="{F3F903F1-B982-4AE0-82E0-BA7B8F0BABCB}" srcOrd="10" destOrd="0" presId="urn:microsoft.com/office/officeart/2005/8/layout/vList2"/>
    <dgm:cxn modelId="{39896C8B-089D-40D9-83DD-EF5AF91F9AAD}" type="presParOf" srcId="{C5D09AF9-5DB7-4836-B1A8-28DF61440C49}" destId="{2622FE1B-25BB-4C0B-B6F5-13E917C4A591}" srcOrd="11" destOrd="0" presId="urn:microsoft.com/office/officeart/2005/8/layout/vList2"/>
    <dgm:cxn modelId="{E4A3BF63-7AF3-4B07-ACFA-EFA0DEB1E6FE}" type="presParOf" srcId="{C5D09AF9-5DB7-4836-B1A8-28DF61440C49}" destId="{39FF91C7-6CDA-4965-A37C-737D3B7E9D45}" srcOrd="12" destOrd="0" presId="urn:microsoft.com/office/officeart/2005/8/layout/vList2"/>
    <dgm:cxn modelId="{AFC6B719-0FA3-47A3-803C-4DFC966A43A5}" type="presParOf" srcId="{C5D09AF9-5DB7-4836-B1A8-28DF61440C49}" destId="{E7B6D609-2FFA-449F-9720-C5D0CA7F2597}" srcOrd="13" destOrd="0" presId="urn:microsoft.com/office/officeart/2005/8/layout/vList2"/>
    <dgm:cxn modelId="{970D26EB-8D6F-40F5-B82A-E3D6E0D98F5D}" type="presParOf" srcId="{C5D09AF9-5DB7-4836-B1A8-28DF61440C49}" destId="{DF07C384-9DEC-4CAD-B7C5-5B7A911EF954}" srcOrd="14" destOrd="0" presId="urn:microsoft.com/office/officeart/2005/8/layout/vList2"/>
    <dgm:cxn modelId="{1367E09A-FFA0-458D-9151-4BD5850C7E41}" type="presParOf" srcId="{C5D09AF9-5DB7-4836-B1A8-28DF61440C49}" destId="{F8BA34F1-E32A-4DE3-A5D2-3B932DC8C950}" srcOrd="1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A32E4D-569F-4E6E-BF5F-23AB9A21BA0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B1981BA-9689-42FF-A205-B4F4DBA5C1B9}">
      <dgm:prSet/>
      <dgm:spPr/>
      <dgm:t>
        <a:bodyPr/>
        <a:lstStyle/>
        <a:p>
          <a:r>
            <a:rPr lang="es-AR"/>
            <a:t>Conceptos que conforman la disciplina Gestión de Configuración de Software.</a:t>
          </a:r>
          <a:endParaRPr lang="en-US"/>
        </a:p>
      </dgm:t>
    </dgm:pt>
    <dgm:pt modelId="{7D86A31A-804C-408E-A9C3-7CD81F2670D0}" type="parTrans" cxnId="{825B5660-A768-4CF2-821F-7D04CBF6AFA8}">
      <dgm:prSet/>
      <dgm:spPr/>
      <dgm:t>
        <a:bodyPr/>
        <a:lstStyle/>
        <a:p>
          <a:endParaRPr lang="en-US"/>
        </a:p>
      </dgm:t>
    </dgm:pt>
    <dgm:pt modelId="{8FAFBD85-2AC7-4E72-87AB-743DAEB256E7}" type="sibTrans" cxnId="{825B5660-A768-4CF2-821F-7D04CBF6AFA8}">
      <dgm:prSet/>
      <dgm:spPr/>
      <dgm:t>
        <a:bodyPr/>
        <a:lstStyle/>
        <a:p>
          <a:endParaRPr lang="en-US"/>
        </a:p>
      </dgm:t>
    </dgm:pt>
    <dgm:pt modelId="{702DDC9B-34D5-47FA-8E31-06D2067FCAEF}">
      <dgm:prSet/>
      <dgm:spPr/>
      <dgm:t>
        <a:bodyPr/>
        <a:lstStyle/>
        <a:p>
          <a:r>
            <a:rPr lang="es-AR"/>
            <a:t>Planificación de la Gestión de Configuración de Software.</a:t>
          </a:r>
          <a:endParaRPr lang="en-US"/>
        </a:p>
      </dgm:t>
    </dgm:pt>
    <dgm:pt modelId="{4D010827-0498-4FF7-B33B-5F3F0F3A6F3A}" type="parTrans" cxnId="{E9698EEB-4B75-465B-A8F9-C4868018BAFF}">
      <dgm:prSet/>
      <dgm:spPr/>
      <dgm:t>
        <a:bodyPr/>
        <a:lstStyle/>
        <a:p>
          <a:endParaRPr lang="en-US"/>
        </a:p>
      </dgm:t>
    </dgm:pt>
    <dgm:pt modelId="{3CC6C8B4-8CDF-479A-AE47-7D4D6B616371}" type="sibTrans" cxnId="{E9698EEB-4B75-465B-A8F9-C4868018BAFF}">
      <dgm:prSet/>
      <dgm:spPr/>
      <dgm:t>
        <a:bodyPr/>
        <a:lstStyle/>
        <a:p>
          <a:endParaRPr lang="en-US"/>
        </a:p>
      </dgm:t>
    </dgm:pt>
    <dgm:pt modelId="{A0FD6815-368C-4A02-B8B1-DFFFB6D8F043}">
      <dgm:prSet/>
      <dgm:spPr/>
      <dgm:t>
        <a:bodyPr/>
        <a:lstStyle/>
        <a:p>
          <a:r>
            <a:rPr lang="es-AR"/>
            <a:t>Actividades relacionadas con la Gestión de Configuración. </a:t>
          </a:r>
          <a:endParaRPr lang="en-US"/>
        </a:p>
      </dgm:t>
    </dgm:pt>
    <dgm:pt modelId="{CB09329B-E9BE-4C09-B334-51FFE0A7C483}" type="parTrans" cxnId="{D83ED059-80ED-4B2E-B2AD-9EFA641C7984}">
      <dgm:prSet/>
      <dgm:spPr/>
      <dgm:t>
        <a:bodyPr/>
        <a:lstStyle/>
        <a:p>
          <a:endParaRPr lang="en-US"/>
        </a:p>
      </dgm:t>
    </dgm:pt>
    <dgm:pt modelId="{5C4E56EC-17C8-4E34-AEC8-658FA2090363}" type="sibTrans" cxnId="{D83ED059-80ED-4B2E-B2AD-9EFA641C7984}">
      <dgm:prSet/>
      <dgm:spPr/>
      <dgm:t>
        <a:bodyPr/>
        <a:lstStyle/>
        <a:p>
          <a:endParaRPr lang="en-US"/>
        </a:p>
      </dgm:t>
    </dgm:pt>
    <dgm:pt modelId="{2F033F95-2FB5-4C47-8A44-DA85FAC30414}">
      <dgm:prSet/>
      <dgm:spPr/>
      <dgm:t>
        <a:bodyPr/>
        <a:lstStyle/>
        <a:p>
          <a:r>
            <a:rPr lang="es-AR"/>
            <a:t>El rol de las líneas base y su administración.</a:t>
          </a:r>
          <a:endParaRPr lang="en-US"/>
        </a:p>
      </dgm:t>
    </dgm:pt>
    <dgm:pt modelId="{7B9E2E9C-ABF7-4E26-A78A-19AE42BE1249}" type="parTrans" cxnId="{CB33A130-D11D-4511-9B72-3BF61FE5CB3D}">
      <dgm:prSet/>
      <dgm:spPr/>
      <dgm:t>
        <a:bodyPr/>
        <a:lstStyle/>
        <a:p>
          <a:endParaRPr lang="en-US"/>
        </a:p>
      </dgm:t>
    </dgm:pt>
    <dgm:pt modelId="{005F8FCC-3FDB-41D2-ADAA-6592F1475211}" type="sibTrans" cxnId="{CB33A130-D11D-4511-9B72-3BF61FE5CB3D}">
      <dgm:prSet/>
      <dgm:spPr/>
      <dgm:t>
        <a:bodyPr/>
        <a:lstStyle/>
        <a:p>
          <a:endParaRPr lang="en-US"/>
        </a:p>
      </dgm:t>
    </dgm:pt>
    <dgm:pt modelId="{B54C15E7-D053-44AF-9FB6-93CF207E7453}">
      <dgm:prSet/>
      <dgm:spPr/>
      <dgm:t>
        <a:bodyPr/>
        <a:lstStyle/>
        <a:p>
          <a:r>
            <a:rPr lang="es-AR"/>
            <a:t>Elementos de configuración del Software.</a:t>
          </a:r>
          <a:endParaRPr lang="en-US"/>
        </a:p>
      </dgm:t>
    </dgm:pt>
    <dgm:pt modelId="{745C1011-8D6A-42D5-947B-75EB1A9E5C85}" type="parTrans" cxnId="{776904C9-C77E-4C41-9769-8D1008ADB7F6}">
      <dgm:prSet/>
      <dgm:spPr/>
      <dgm:t>
        <a:bodyPr/>
        <a:lstStyle/>
        <a:p>
          <a:endParaRPr lang="en-US"/>
        </a:p>
      </dgm:t>
    </dgm:pt>
    <dgm:pt modelId="{1901B0D9-F568-4F3A-893D-E557481EE1F4}" type="sibTrans" cxnId="{776904C9-C77E-4C41-9769-8D1008ADB7F6}">
      <dgm:prSet/>
      <dgm:spPr/>
      <dgm:t>
        <a:bodyPr/>
        <a:lstStyle/>
        <a:p>
          <a:endParaRPr lang="en-US"/>
        </a:p>
      </dgm:t>
    </dgm:pt>
    <dgm:pt modelId="{1C0F9209-E272-418D-BF4C-E52DB8CDA3F7}">
      <dgm:prSet/>
      <dgm:spPr/>
      <dgm:t>
        <a:bodyPr/>
        <a:lstStyle/>
        <a:p>
          <a:r>
            <a:rPr lang="es-AR"/>
            <a:t>Identificación de ítems de configuración en la Configuración de un software.</a:t>
          </a:r>
          <a:endParaRPr lang="en-US"/>
        </a:p>
      </dgm:t>
    </dgm:pt>
    <dgm:pt modelId="{D7F94084-C529-4248-9CDA-B49A9364B097}" type="parTrans" cxnId="{0857E88B-C919-4B8B-8BC2-A5F3B0392D29}">
      <dgm:prSet/>
      <dgm:spPr/>
      <dgm:t>
        <a:bodyPr/>
        <a:lstStyle/>
        <a:p>
          <a:endParaRPr lang="en-US"/>
        </a:p>
      </dgm:t>
    </dgm:pt>
    <dgm:pt modelId="{163D9CDE-5E3B-41B9-A62A-5F4F9318C083}" type="sibTrans" cxnId="{0857E88B-C919-4B8B-8BC2-A5F3B0392D29}">
      <dgm:prSet/>
      <dgm:spPr/>
      <dgm:t>
        <a:bodyPr/>
        <a:lstStyle/>
        <a:p>
          <a:endParaRPr lang="en-US"/>
        </a:p>
      </dgm:t>
    </dgm:pt>
    <dgm:pt modelId="{F666ADD4-AAC6-4D0D-95FC-BD16F926A469}">
      <dgm:prSet/>
      <dgm:spPr/>
      <dgm:t>
        <a:bodyPr/>
        <a:lstStyle/>
        <a:p>
          <a:r>
            <a:rPr lang="es-AR"/>
            <a:t>Gestión de Configuración en ambientes ágiles</a:t>
          </a:r>
          <a:endParaRPr lang="en-US"/>
        </a:p>
      </dgm:t>
    </dgm:pt>
    <dgm:pt modelId="{CD2F7C9E-7DCB-4B02-94A2-10B14C9002DF}" type="parTrans" cxnId="{3AE47482-2DF3-446B-AFB0-0E6F8FCCE199}">
      <dgm:prSet/>
      <dgm:spPr/>
      <dgm:t>
        <a:bodyPr/>
        <a:lstStyle/>
        <a:p>
          <a:endParaRPr lang="en-US"/>
        </a:p>
      </dgm:t>
    </dgm:pt>
    <dgm:pt modelId="{722EB4AC-95C8-42EB-AB72-3C990754FB07}" type="sibTrans" cxnId="{3AE47482-2DF3-446B-AFB0-0E6F8FCCE199}">
      <dgm:prSet/>
      <dgm:spPr/>
      <dgm:t>
        <a:bodyPr/>
        <a:lstStyle/>
        <a:p>
          <a:endParaRPr lang="en-US"/>
        </a:p>
      </dgm:t>
    </dgm:pt>
    <dgm:pt modelId="{A035A56E-DA7F-4CD0-A701-18288A267A80}">
      <dgm:prSet/>
      <dgm:spPr/>
      <dgm:t>
        <a:bodyPr/>
        <a:lstStyle/>
        <a:p>
          <a:r>
            <a:rPr lang="es-AR"/>
            <a:t>Prácticas continuas (Continuous Integration /Continuous Delivery/ Continuous deployment)</a:t>
          </a:r>
          <a:endParaRPr lang="en-US"/>
        </a:p>
      </dgm:t>
    </dgm:pt>
    <dgm:pt modelId="{72D0C23D-1815-4A00-8029-4F5887D74113}" type="parTrans" cxnId="{C6750931-4A5A-49F3-A306-0AA9F91B6D31}">
      <dgm:prSet/>
      <dgm:spPr/>
      <dgm:t>
        <a:bodyPr/>
        <a:lstStyle/>
        <a:p>
          <a:endParaRPr lang="en-US"/>
        </a:p>
      </dgm:t>
    </dgm:pt>
    <dgm:pt modelId="{EEE5E343-528B-4198-B2EE-0777F9DF995C}" type="sibTrans" cxnId="{C6750931-4A5A-49F3-A306-0AA9F91B6D31}">
      <dgm:prSet/>
      <dgm:spPr/>
      <dgm:t>
        <a:bodyPr/>
        <a:lstStyle/>
        <a:p>
          <a:endParaRPr lang="en-US"/>
        </a:p>
      </dgm:t>
    </dgm:pt>
    <dgm:pt modelId="{586306DB-ED60-47AE-BE8B-6CA8E5E53520}">
      <dgm:prSet/>
      <dgm:spPr/>
      <dgm:t>
        <a:bodyPr/>
        <a:lstStyle/>
        <a:p>
          <a:r>
            <a:rPr lang="es-AR"/>
            <a:t>Despliegue de producto. Estrategias para el despliegue de productos.</a:t>
          </a:r>
          <a:endParaRPr lang="en-US"/>
        </a:p>
      </dgm:t>
    </dgm:pt>
    <dgm:pt modelId="{32AC0965-6A17-416B-8A34-AA92A5B1053B}" type="parTrans" cxnId="{390F959B-26C9-4BEF-B93D-716037E664D2}">
      <dgm:prSet/>
      <dgm:spPr/>
      <dgm:t>
        <a:bodyPr/>
        <a:lstStyle/>
        <a:p>
          <a:endParaRPr lang="en-US"/>
        </a:p>
      </dgm:t>
    </dgm:pt>
    <dgm:pt modelId="{B9257B74-1746-4B2B-B8C9-F26586DB5F08}" type="sibTrans" cxnId="{390F959B-26C9-4BEF-B93D-716037E664D2}">
      <dgm:prSet/>
      <dgm:spPr/>
      <dgm:t>
        <a:bodyPr/>
        <a:lstStyle/>
        <a:p>
          <a:endParaRPr lang="en-US"/>
        </a:p>
      </dgm:t>
    </dgm:pt>
    <dgm:pt modelId="{613E4CC0-9FC2-4944-9DE0-985911D7B499}" type="pres">
      <dgm:prSet presAssocID="{93A32E4D-569F-4E6E-BF5F-23AB9A21BA01}" presName="diagram" presStyleCnt="0">
        <dgm:presLayoutVars>
          <dgm:dir/>
          <dgm:resizeHandles val="exact"/>
        </dgm:presLayoutVars>
      </dgm:prSet>
      <dgm:spPr/>
    </dgm:pt>
    <dgm:pt modelId="{E2E097D6-4098-462B-8E61-51D9EEA9CB84}" type="pres">
      <dgm:prSet presAssocID="{EB1981BA-9689-42FF-A205-B4F4DBA5C1B9}" presName="node" presStyleLbl="node1" presStyleIdx="0" presStyleCnt="9">
        <dgm:presLayoutVars>
          <dgm:bulletEnabled val="1"/>
        </dgm:presLayoutVars>
      </dgm:prSet>
      <dgm:spPr/>
    </dgm:pt>
    <dgm:pt modelId="{BFCEC629-4839-4C6C-9E98-AE4CFA41280A}" type="pres">
      <dgm:prSet presAssocID="{8FAFBD85-2AC7-4E72-87AB-743DAEB256E7}" presName="sibTrans" presStyleCnt="0"/>
      <dgm:spPr/>
    </dgm:pt>
    <dgm:pt modelId="{161B9090-9FA4-44E5-A902-FDC8519A1EF8}" type="pres">
      <dgm:prSet presAssocID="{702DDC9B-34D5-47FA-8E31-06D2067FCAEF}" presName="node" presStyleLbl="node1" presStyleIdx="1" presStyleCnt="9">
        <dgm:presLayoutVars>
          <dgm:bulletEnabled val="1"/>
        </dgm:presLayoutVars>
      </dgm:prSet>
      <dgm:spPr/>
    </dgm:pt>
    <dgm:pt modelId="{3A298DD7-74E8-4CDC-A64D-95C464C4B782}" type="pres">
      <dgm:prSet presAssocID="{3CC6C8B4-8CDF-479A-AE47-7D4D6B616371}" presName="sibTrans" presStyleCnt="0"/>
      <dgm:spPr/>
    </dgm:pt>
    <dgm:pt modelId="{0E752587-BB88-4536-8038-66D8000C1A47}" type="pres">
      <dgm:prSet presAssocID="{A0FD6815-368C-4A02-B8B1-DFFFB6D8F043}" presName="node" presStyleLbl="node1" presStyleIdx="2" presStyleCnt="9">
        <dgm:presLayoutVars>
          <dgm:bulletEnabled val="1"/>
        </dgm:presLayoutVars>
      </dgm:prSet>
      <dgm:spPr/>
    </dgm:pt>
    <dgm:pt modelId="{FEA892CA-955A-4CED-8C2C-CF80271502FC}" type="pres">
      <dgm:prSet presAssocID="{5C4E56EC-17C8-4E34-AEC8-658FA2090363}" presName="sibTrans" presStyleCnt="0"/>
      <dgm:spPr/>
    </dgm:pt>
    <dgm:pt modelId="{FF69D1EF-64DE-4920-96A0-B0584E58243A}" type="pres">
      <dgm:prSet presAssocID="{2F033F95-2FB5-4C47-8A44-DA85FAC30414}" presName="node" presStyleLbl="node1" presStyleIdx="3" presStyleCnt="9">
        <dgm:presLayoutVars>
          <dgm:bulletEnabled val="1"/>
        </dgm:presLayoutVars>
      </dgm:prSet>
      <dgm:spPr/>
    </dgm:pt>
    <dgm:pt modelId="{DC969218-919D-4185-BD44-7A1DE9BB68F1}" type="pres">
      <dgm:prSet presAssocID="{005F8FCC-3FDB-41D2-ADAA-6592F1475211}" presName="sibTrans" presStyleCnt="0"/>
      <dgm:spPr/>
    </dgm:pt>
    <dgm:pt modelId="{763B380E-19B3-4D17-A468-F0D7F73B0945}" type="pres">
      <dgm:prSet presAssocID="{B54C15E7-D053-44AF-9FB6-93CF207E7453}" presName="node" presStyleLbl="node1" presStyleIdx="4" presStyleCnt="9">
        <dgm:presLayoutVars>
          <dgm:bulletEnabled val="1"/>
        </dgm:presLayoutVars>
      </dgm:prSet>
      <dgm:spPr/>
    </dgm:pt>
    <dgm:pt modelId="{BA7AC779-F6AC-464D-A1AC-4AEFAC0C74DB}" type="pres">
      <dgm:prSet presAssocID="{1901B0D9-F568-4F3A-893D-E557481EE1F4}" presName="sibTrans" presStyleCnt="0"/>
      <dgm:spPr/>
    </dgm:pt>
    <dgm:pt modelId="{89F8CC00-08CA-4C78-AAE4-C3387970543A}" type="pres">
      <dgm:prSet presAssocID="{1C0F9209-E272-418D-BF4C-E52DB8CDA3F7}" presName="node" presStyleLbl="node1" presStyleIdx="5" presStyleCnt="9">
        <dgm:presLayoutVars>
          <dgm:bulletEnabled val="1"/>
        </dgm:presLayoutVars>
      </dgm:prSet>
      <dgm:spPr/>
    </dgm:pt>
    <dgm:pt modelId="{E57CB0F2-7097-46FE-9E60-A658FCC2F40A}" type="pres">
      <dgm:prSet presAssocID="{163D9CDE-5E3B-41B9-A62A-5F4F9318C083}" presName="sibTrans" presStyleCnt="0"/>
      <dgm:spPr/>
    </dgm:pt>
    <dgm:pt modelId="{D3BB28E9-0077-4B9B-9AAD-F92720100714}" type="pres">
      <dgm:prSet presAssocID="{F666ADD4-AAC6-4D0D-95FC-BD16F926A469}" presName="node" presStyleLbl="node1" presStyleIdx="6" presStyleCnt="9">
        <dgm:presLayoutVars>
          <dgm:bulletEnabled val="1"/>
        </dgm:presLayoutVars>
      </dgm:prSet>
      <dgm:spPr/>
    </dgm:pt>
    <dgm:pt modelId="{91E82CFD-E504-4F74-9B61-FF738A2AA16C}" type="pres">
      <dgm:prSet presAssocID="{722EB4AC-95C8-42EB-AB72-3C990754FB07}" presName="sibTrans" presStyleCnt="0"/>
      <dgm:spPr/>
    </dgm:pt>
    <dgm:pt modelId="{2EECC0C5-457E-4041-A493-613BDA48E697}" type="pres">
      <dgm:prSet presAssocID="{A035A56E-DA7F-4CD0-A701-18288A267A80}" presName="node" presStyleLbl="node1" presStyleIdx="7" presStyleCnt="9">
        <dgm:presLayoutVars>
          <dgm:bulletEnabled val="1"/>
        </dgm:presLayoutVars>
      </dgm:prSet>
      <dgm:spPr/>
    </dgm:pt>
    <dgm:pt modelId="{C8B932EE-794A-4D48-A5F0-640615C0E080}" type="pres">
      <dgm:prSet presAssocID="{EEE5E343-528B-4198-B2EE-0777F9DF995C}" presName="sibTrans" presStyleCnt="0"/>
      <dgm:spPr/>
    </dgm:pt>
    <dgm:pt modelId="{2A5BCC2C-8AAF-44F0-9ED9-C3CC4BC6CB63}" type="pres">
      <dgm:prSet presAssocID="{586306DB-ED60-47AE-BE8B-6CA8E5E53520}" presName="node" presStyleLbl="node1" presStyleIdx="8" presStyleCnt="9">
        <dgm:presLayoutVars>
          <dgm:bulletEnabled val="1"/>
        </dgm:presLayoutVars>
      </dgm:prSet>
      <dgm:spPr/>
    </dgm:pt>
  </dgm:ptLst>
  <dgm:cxnLst>
    <dgm:cxn modelId="{CB33A130-D11D-4511-9B72-3BF61FE5CB3D}" srcId="{93A32E4D-569F-4E6E-BF5F-23AB9A21BA01}" destId="{2F033F95-2FB5-4C47-8A44-DA85FAC30414}" srcOrd="3" destOrd="0" parTransId="{7B9E2E9C-ABF7-4E26-A78A-19AE42BE1249}" sibTransId="{005F8FCC-3FDB-41D2-ADAA-6592F1475211}"/>
    <dgm:cxn modelId="{C6750931-4A5A-49F3-A306-0AA9F91B6D31}" srcId="{93A32E4D-569F-4E6E-BF5F-23AB9A21BA01}" destId="{A035A56E-DA7F-4CD0-A701-18288A267A80}" srcOrd="7" destOrd="0" parTransId="{72D0C23D-1815-4A00-8029-4F5887D74113}" sibTransId="{EEE5E343-528B-4198-B2EE-0777F9DF995C}"/>
    <dgm:cxn modelId="{825B5660-A768-4CF2-821F-7D04CBF6AFA8}" srcId="{93A32E4D-569F-4E6E-BF5F-23AB9A21BA01}" destId="{EB1981BA-9689-42FF-A205-B4F4DBA5C1B9}" srcOrd="0" destOrd="0" parTransId="{7D86A31A-804C-408E-A9C3-7CD81F2670D0}" sibTransId="{8FAFBD85-2AC7-4E72-87AB-743DAEB256E7}"/>
    <dgm:cxn modelId="{B80C6961-A5F2-4BEF-893F-00245B241096}" type="presOf" srcId="{EB1981BA-9689-42FF-A205-B4F4DBA5C1B9}" destId="{E2E097D6-4098-462B-8E61-51D9EEA9CB84}" srcOrd="0" destOrd="0" presId="urn:microsoft.com/office/officeart/2005/8/layout/default"/>
    <dgm:cxn modelId="{559F4D64-FDD6-4192-B626-1EA8C372DF8B}" type="presOf" srcId="{A035A56E-DA7F-4CD0-A701-18288A267A80}" destId="{2EECC0C5-457E-4041-A493-613BDA48E697}" srcOrd="0" destOrd="0" presId="urn:microsoft.com/office/officeart/2005/8/layout/default"/>
    <dgm:cxn modelId="{68340549-9AF9-4287-8936-B16702C8A4FB}" type="presOf" srcId="{F666ADD4-AAC6-4D0D-95FC-BD16F926A469}" destId="{D3BB28E9-0077-4B9B-9AAD-F92720100714}" srcOrd="0" destOrd="0" presId="urn:microsoft.com/office/officeart/2005/8/layout/default"/>
    <dgm:cxn modelId="{D3D8F84A-47D5-4077-9BF4-7434151A54B9}" type="presOf" srcId="{A0FD6815-368C-4A02-B8B1-DFFFB6D8F043}" destId="{0E752587-BB88-4536-8038-66D8000C1A47}" srcOrd="0" destOrd="0" presId="urn:microsoft.com/office/officeart/2005/8/layout/default"/>
    <dgm:cxn modelId="{C3FAA177-BA77-4AC3-AC3F-8384EA0871B0}" type="presOf" srcId="{B54C15E7-D053-44AF-9FB6-93CF207E7453}" destId="{763B380E-19B3-4D17-A468-F0D7F73B0945}" srcOrd="0" destOrd="0" presId="urn:microsoft.com/office/officeart/2005/8/layout/default"/>
    <dgm:cxn modelId="{D83ED059-80ED-4B2E-B2AD-9EFA641C7984}" srcId="{93A32E4D-569F-4E6E-BF5F-23AB9A21BA01}" destId="{A0FD6815-368C-4A02-B8B1-DFFFB6D8F043}" srcOrd="2" destOrd="0" parTransId="{CB09329B-E9BE-4C09-B334-51FFE0A7C483}" sibTransId="{5C4E56EC-17C8-4E34-AEC8-658FA2090363}"/>
    <dgm:cxn modelId="{3AE47482-2DF3-446B-AFB0-0E6F8FCCE199}" srcId="{93A32E4D-569F-4E6E-BF5F-23AB9A21BA01}" destId="{F666ADD4-AAC6-4D0D-95FC-BD16F926A469}" srcOrd="6" destOrd="0" parTransId="{CD2F7C9E-7DCB-4B02-94A2-10B14C9002DF}" sibTransId="{722EB4AC-95C8-42EB-AB72-3C990754FB07}"/>
    <dgm:cxn modelId="{0857E88B-C919-4B8B-8BC2-A5F3B0392D29}" srcId="{93A32E4D-569F-4E6E-BF5F-23AB9A21BA01}" destId="{1C0F9209-E272-418D-BF4C-E52DB8CDA3F7}" srcOrd="5" destOrd="0" parTransId="{D7F94084-C529-4248-9CDA-B49A9364B097}" sibTransId="{163D9CDE-5E3B-41B9-A62A-5F4F9318C083}"/>
    <dgm:cxn modelId="{9C25F591-133E-4A1E-A160-FDA86C8C7210}" type="presOf" srcId="{1C0F9209-E272-418D-BF4C-E52DB8CDA3F7}" destId="{89F8CC00-08CA-4C78-AAE4-C3387970543A}" srcOrd="0" destOrd="0" presId="urn:microsoft.com/office/officeart/2005/8/layout/default"/>
    <dgm:cxn modelId="{390F959B-26C9-4BEF-B93D-716037E664D2}" srcId="{93A32E4D-569F-4E6E-BF5F-23AB9A21BA01}" destId="{586306DB-ED60-47AE-BE8B-6CA8E5E53520}" srcOrd="8" destOrd="0" parTransId="{32AC0965-6A17-416B-8A34-AA92A5B1053B}" sibTransId="{B9257B74-1746-4B2B-B8C9-F26586DB5F08}"/>
    <dgm:cxn modelId="{356007B3-0841-490E-B852-95455E858053}" type="presOf" srcId="{93A32E4D-569F-4E6E-BF5F-23AB9A21BA01}" destId="{613E4CC0-9FC2-4944-9DE0-985911D7B499}" srcOrd="0" destOrd="0" presId="urn:microsoft.com/office/officeart/2005/8/layout/default"/>
    <dgm:cxn modelId="{776904C9-C77E-4C41-9769-8D1008ADB7F6}" srcId="{93A32E4D-569F-4E6E-BF5F-23AB9A21BA01}" destId="{B54C15E7-D053-44AF-9FB6-93CF207E7453}" srcOrd="4" destOrd="0" parTransId="{745C1011-8D6A-42D5-947B-75EB1A9E5C85}" sibTransId="{1901B0D9-F568-4F3A-893D-E557481EE1F4}"/>
    <dgm:cxn modelId="{58BEF8D2-A3EA-4C5B-B482-C319A36FADF5}" type="presOf" srcId="{2F033F95-2FB5-4C47-8A44-DA85FAC30414}" destId="{FF69D1EF-64DE-4920-96A0-B0584E58243A}" srcOrd="0" destOrd="0" presId="urn:microsoft.com/office/officeart/2005/8/layout/default"/>
    <dgm:cxn modelId="{E9698EEB-4B75-465B-A8F9-C4868018BAFF}" srcId="{93A32E4D-569F-4E6E-BF5F-23AB9A21BA01}" destId="{702DDC9B-34D5-47FA-8E31-06D2067FCAEF}" srcOrd="1" destOrd="0" parTransId="{4D010827-0498-4FF7-B33B-5F3F0F3A6F3A}" sibTransId="{3CC6C8B4-8CDF-479A-AE47-7D4D6B616371}"/>
    <dgm:cxn modelId="{7BA761ED-F361-476D-B54A-F16C410B5B4E}" type="presOf" srcId="{702DDC9B-34D5-47FA-8E31-06D2067FCAEF}" destId="{161B9090-9FA4-44E5-A902-FDC8519A1EF8}" srcOrd="0" destOrd="0" presId="urn:microsoft.com/office/officeart/2005/8/layout/default"/>
    <dgm:cxn modelId="{BCE2C9F8-2152-4A50-91A0-B4600C84DECE}" type="presOf" srcId="{586306DB-ED60-47AE-BE8B-6CA8E5E53520}" destId="{2A5BCC2C-8AAF-44F0-9ED9-C3CC4BC6CB63}" srcOrd="0" destOrd="0" presId="urn:microsoft.com/office/officeart/2005/8/layout/default"/>
    <dgm:cxn modelId="{4956A5F6-7CA8-4DBD-9111-B1499C52C53A}" type="presParOf" srcId="{613E4CC0-9FC2-4944-9DE0-985911D7B499}" destId="{E2E097D6-4098-462B-8E61-51D9EEA9CB84}" srcOrd="0" destOrd="0" presId="urn:microsoft.com/office/officeart/2005/8/layout/default"/>
    <dgm:cxn modelId="{2681FF25-F953-4118-8AA7-C25F051ECBC8}" type="presParOf" srcId="{613E4CC0-9FC2-4944-9DE0-985911D7B499}" destId="{BFCEC629-4839-4C6C-9E98-AE4CFA41280A}" srcOrd="1" destOrd="0" presId="urn:microsoft.com/office/officeart/2005/8/layout/default"/>
    <dgm:cxn modelId="{0F88AD61-ECDD-4172-92D4-0D010C7D5A35}" type="presParOf" srcId="{613E4CC0-9FC2-4944-9DE0-985911D7B499}" destId="{161B9090-9FA4-44E5-A902-FDC8519A1EF8}" srcOrd="2" destOrd="0" presId="urn:microsoft.com/office/officeart/2005/8/layout/default"/>
    <dgm:cxn modelId="{277F2B69-5DDA-4190-A6CF-5A63B67D0844}" type="presParOf" srcId="{613E4CC0-9FC2-4944-9DE0-985911D7B499}" destId="{3A298DD7-74E8-4CDC-A64D-95C464C4B782}" srcOrd="3" destOrd="0" presId="urn:microsoft.com/office/officeart/2005/8/layout/default"/>
    <dgm:cxn modelId="{BD25C52C-AF9B-44DC-AA05-350F12C22B1A}" type="presParOf" srcId="{613E4CC0-9FC2-4944-9DE0-985911D7B499}" destId="{0E752587-BB88-4536-8038-66D8000C1A47}" srcOrd="4" destOrd="0" presId="urn:microsoft.com/office/officeart/2005/8/layout/default"/>
    <dgm:cxn modelId="{D770B7FE-0172-42C1-8284-D5FD56557E3A}" type="presParOf" srcId="{613E4CC0-9FC2-4944-9DE0-985911D7B499}" destId="{FEA892CA-955A-4CED-8C2C-CF80271502FC}" srcOrd="5" destOrd="0" presId="urn:microsoft.com/office/officeart/2005/8/layout/default"/>
    <dgm:cxn modelId="{188B39C1-499E-453C-983C-D1081B9C8B10}" type="presParOf" srcId="{613E4CC0-9FC2-4944-9DE0-985911D7B499}" destId="{FF69D1EF-64DE-4920-96A0-B0584E58243A}" srcOrd="6" destOrd="0" presId="urn:microsoft.com/office/officeart/2005/8/layout/default"/>
    <dgm:cxn modelId="{69A78B43-E8A3-4031-AE31-09585B1D8FBD}" type="presParOf" srcId="{613E4CC0-9FC2-4944-9DE0-985911D7B499}" destId="{DC969218-919D-4185-BD44-7A1DE9BB68F1}" srcOrd="7" destOrd="0" presId="urn:microsoft.com/office/officeart/2005/8/layout/default"/>
    <dgm:cxn modelId="{1AD00994-F006-42E2-B758-E004B53A1545}" type="presParOf" srcId="{613E4CC0-9FC2-4944-9DE0-985911D7B499}" destId="{763B380E-19B3-4D17-A468-F0D7F73B0945}" srcOrd="8" destOrd="0" presId="urn:microsoft.com/office/officeart/2005/8/layout/default"/>
    <dgm:cxn modelId="{7513ED61-B773-482B-845D-667104BF5708}" type="presParOf" srcId="{613E4CC0-9FC2-4944-9DE0-985911D7B499}" destId="{BA7AC779-F6AC-464D-A1AC-4AEFAC0C74DB}" srcOrd="9" destOrd="0" presId="urn:microsoft.com/office/officeart/2005/8/layout/default"/>
    <dgm:cxn modelId="{ECBC6A01-5FA0-41E8-9BCF-E9DC010DDC62}" type="presParOf" srcId="{613E4CC0-9FC2-4944-9DE0-985911D7B499}" destId="{89F8CC00-08CA-4C78-AAE4-C3387970543A}" srcOrd="10" destOrd="0" presId="urn:microsoft.com/office/officeart/2005/8/layout/default"/>
    <dgm:cxn modelId="{D8E35418-A9FF-4489-8B2C-DC23B5D6317F}" type="presParOf" srcId="{613E4CC0-9FC2-4944-9DE0-985911D7B499}" destId="{E57CB0F2-7097-46FE-9E60-A658FCC2F40A}" srcOrd="11" destOrd="0" presId="urn:microsoft.com/office/officeart/2005/8/layout/default"/>
    <dgm:cxn modelId="{35FE715B-35EB-4692-BC8B-B78298245076}" type="presParOf" srcId="{613E4CC0-9FC2-4944-9DE0-985911D7B499}" destId="{D3BB28E9-0077-4B9B-9AAD-F92720100714}" srcOrd="12" destOrd="0" presId="urn:microsoft.com/office/officeart/2005/8/layout/default"/>
    <dgm:cxn modelId="{85A4D3FB-D65F-4493-B1EF-CD2FFFA7C0F7}" type="presParOf" srcId="{613E4CC0-9FC2-4944-9DE0-985911D7B499}" destId="{91E82CFD-E504-4F74-9B61-FF738A2AA16C}" srcOrd="13" destOrd="0" presId="urn:microsoft.com/office/officeart/2005/8/layout/default"/>
    <dgm:cxn modelId="{55FBBFB4-6453-4458-BE05-A9ECA9C08D7C}" type="presParOf" srcId="{613E4CC0-9FC2-4944-9DE0-985911D7B499}" destId="{2EECC0C5-457E-4041-A493-613BDA48E697}" srcOrd="14" destOrd="0" presId="urn:microsoft.com/office/officeart/2005/8/layout/default"/>
    <dgm:cxn modelId="{70013320-D3BD-4A08-B974-C8B14D72C4E3}" type="presParOf" srcId="{613E4CC0-9FC2-4944-9DE0-985911D7B499}" destId="{C8B932EE-794A-4D48-A5F0-640615C0E080}" srcOrd="15" destOrd="0" presId="urn:microsoft.com/office/officeart/2005/8/layout/default"/>
    <dgm:cxn modelId="{5868078B-BC2D-413F-9E23-412BC3ADB4FB}" type="presParOf" srcId="{613E4CC0-9FC2-4944-9DE0-985911D7B499}" destId="{2A5BCC2C-8AAF-44F0-9ED9-C3CC4BC6CB6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101442-C521-4772-B79F-C340A71DDA0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6E79CF3-EFA0-4A6D-91CE-05EC929841AA}">
      <dgm:prSet/>
      <dgm:spPr/>
      <dgm:t>
        <a:bodyPr/>
        <a:lstStyle/>
        <a:p>
          <a:r>
            <a:rPr lang="es-AR"/>
            <a:t>Conceptos generales sobre calidad.</a:t>
          </a:r>
          <a:endParaRPr lang="en-US"/>
        </a:p>
      </dgm:t>
    </dgm:pt>
    <dgm:pt modelId="{59A65C4D-ABC5-41A0-A923-FBA9099A99B9}" type="parTrans" cxnId="{6E084AD6-AF40-40B6-B2FB-6CDDDC0F5A25}">
      <dgm:prSet/>
      <dgm:spPr/>
      <dgm:t>
        <a:bodyPr/>
        <a:lstStyle/>
        <a:p>
          <a:endParaRPr lang="en-US"/>
        </a:p>
      </dgm:t>
    </dgm:pt>
    <dgm:pt modelId="{1DFA080C-B94D-4C32-ACF5-3D17F198B1F2}" type="sibTrans" cxnId="{6E084AD6-AF40-40B6-B2FB-6CDDDC0F5A25}">
      <dgm:prSet/>
      <dgm:spPr/>
      <dgm:t>
        <a:bodyPr/>
        <a:lstStyle/>
        <a:p>
          <a:endParaRPr lang="en-US"/>
        </a:p>
      </dgm:t>
    </dgm:pt>
    <dgm:pt modelId="{5CB19188-76D6-48FE-9DA6-430429F9C637}">
      <dgm:prSet/>
      <dgm:spPr/>
      <dgm:t>
        <a:bodyPr/>
        <a:lstStyle/>
        <a:p>
          <a:r>
            <a:rPr lang="es-AR"/>
            <a:t>Importancia de trabajar para y con Calidad. Ventajas y Desventajas.</a:t>
          </a:r>
          <a:endParaRPr lang="en-US"/>
        </a:p>
      </dgm:t>
    </dgm:pt>
    <dgm:pt modelId="{56F790D6-B71D-4432-87E7-C634A546A8AF}" type="parTrans" cxnId="{AC3B199E-8BFA-4E93-BD4B-FB08438AF8E7}">
      <dgm:prSet/>
      <dgm:spPr/>
      <dgm:t>
        <a:bodyPr/>
        <a:lstStyle/>
        <a:p>
          <a:endParaRPr lang="en-US"/>
        </a:p>
      </dgm:t>
    </dgm:pt>
    <dgm:pt modelId="{EDE0D637-2D3F-4FF6-9E01-D6E8FD76F17D}" type="sibTrans" cxnId="{AC3B199E-8BFA-4E93-BD4B-FB08438AF8E7}">
      <dgm:prSet/>
      <dgm:spPr/>
      <dgm:t>
        <a:bodyPr/>
        <a:lstStyle/>
        <a:p>
          <a:endParaRPr lang="en-US"/>
        </a:p>
      </dgm:t>
    </dgm:pt>
    <dgm:pt modelId="{73295335-8A46-48F0-BA76-17A3958023FA}">
      <dgm:prSet/>
      <dgm:spPr/>
      <dgm:t>
        <a:bodyPr/>
        <a:lstStyle/>
        <a:p>
          <a:r>
            <a:rPr lang="es-AR"/>
            <a:t>Actividades relacionadas con el Aseguramiento de la Calidad del Software.</a:t>
          </a:r>
          <a:endParaRPr lang="en-US"/>
        </a:p>
      </dgm:t>
    </dgm:pt>
    <dgm:pt modelId="{2D31AA58-B896-4F0F-A08E-68A9B37BC160}" type="parTrans" cxnId="{5D7AFB71-702E-43C7-A5AC-76B34C32BE38}">
      <dgm:prSet/>
      <dgm:spPr/>
      <dgm:t>
        <a:bodyPr/>
        <a:lstStyle/>
        <a:p>
          <a:endParaRPr lang="en-US"/>
        </a:p>
      </dgm:t>
    </dgm:pt>
    <dgm:pt modelId="{34D87359-2805-495E-BABB-8C54A3E37553}" type="sibTrans" cxnId="{5D7AFB71-702E-43C7-A5AC-76B34C32BE38}">
      <dgm:prSet/>
      <dgm:spPr/>
      <dgm:t>
        <a:bodyPr/>
        <a:lstStyle/>
        <a:p>
          <a:endParaRPr lang="en-US"/>
        </a:p>
      </dgm:t>
    </dgm:pt>
    <dgm:pt modelId="{7C061053-659A-4904-B22F-7EAC28C02E76}">
      <dgm:prSet/>
      <dgm:spPr/>
      <dgm:t>
        <a:bodyPr/>
        <a:lstStyle/>
        <a:p>
          <a:r>
            <a:rPr lang="es-AR"/>
            <a:t>Principales Modelos de Calidad existentes (CMMI – SPICE – ISO).</a:t>
          </a:r>
          <a:endParaRPr lang="en-US"/>
        </a:p>
      </dgm:t>
    </dgm:pt>
    <dgm:pt modelId="{D0D61990-8DBC-4722-8DC0-053C4D5DE86A}" type="parTrans" cxnId="{BE3B206F-9DF6-42D9-95F2-62049EBA0510}">
      <dgm:prSet/>
      <dgm:spPr/>
      <dgm:t>
        <a:bodyPr/>
        <a:lstStyle/>
        <a:p>
          <a:endParaRPr lang="en-US"/>
        </a:p>
      </dgm:t>
    </dgm:pt>
    <dgm:pt modelId="{CE31EFFE-6380-4DF4-8799-D662BEE3E76A}" type="sibTrans" cxnId="{BE3B206F-9DF6-42D9-95F2-62049EBA0510}">
      <dgm:prSet/>
      <dgm:spPr/>
      <dgm:t>
        <a:bodyPr/>
        <a:lstStyle/>
        <a:p>
          <a:endParaRPr lang="en-US"/>
        </a:p>
      </dgm:t>
    </dgm:pt>
    <dgm:pt modelId="{415834CB-4376-47AD-B766-46CFA53F36D7}">
      <dgm:prSet/>
      <dgm:spPr/>
      <dgm:t>
        <a:bodyPr/>
        <a:lstStyle/>
        <a:p>
          <a:r>
            <a:rPr lang="es-AR"/>
            <a:t>Auditorias al Software: Auditorías de Proyecto y Auditorías al Grupo de Calidad.</a:t>
          </a:r>
          <a:endParaRPr lang="en-US"/>
        </a:p>
      </dgm:t>
    </dgm:pt>
    <dgm:pt modelId="{AAAFE870-6603-46D7-B3D9-17348DBBC9F2}" type="parTrans" cxnId="{ACEC4729-31AB-43FE-9046-6A710B3A3015}">
      <dgm:prSet/>
      <dgm:spPr/>
      <dgm:t>
        <a:bodyPr/>
        <a:lstStyle/>
        <a:p>
          <a:endParaRPr lang="en-US"/>
        </a:p>
      </dgm:t>
    </dgm:pt>
    <dgm:pt modelId="{FAEEAB0B-C5E7-45DF-A77A-A8F25B94C5F4}" type="sibTrans" cxnId="{ACEC4729-31AB-43FE-9046-6A710B3A3015}">
      <dgm:prSet/>
      <dgm:spPr/>
      <dgm:t>
        <a:bodyPr/>
        <a:lstStyle/>
        <a:p>
          <a:endParaRPr lang="en-US"/>
        </a:p>
      </dgm:t>
    </dgm:pt>
    <dgm:pt modelId="{76420B9F-A302-4C68-BB9C-856C392E3AC7}">
      <dgm:prSet/>
      <dgm:spPr/>
      <dgm:t>
        <a:bodyPr/>
        <a:lstStyle/>
        <a:p>
          <a:r>
            <a:rPr lang="es-AR"/>
            <a:t>Proceso de Auditorías</a:t>
          </a:r>
          <a:endParaRPr lang="en-US"/>
        </a:p>
      </dgm:t>
    </dgm:pt>
    <dgm:pt modelId="{BC7CB6A1-BF2F-45FC-B321-B4C116536090}" type="parTrans" cxnId="{08164070-4ECF-4FA5-AC1B-63FC965C61F5}">
      <dgm:prSet/>
      <dgm:spPr/>
      <dgm:t>
        <a:bodyPr/>
        <a:lstStyle/>
        <a:p>
          <a:endParaRPr lang="en-US"/>
        </a:p>
      </dgm:t>
    </dgm:pt>
    <dgm:pt modelId="{B136EBEE-E8D1-47D0-8AD8-37E55C76D5E9}" type="sibTrans" cxnId="{08164070-4ECF-4FA5-AC1B-63FC965C61F5}">
      <dgm:prSet/>
      <dgm:spPr/>
      <dgm:t>
        <a:bodyPr/>
        <a:lstStyle/>
        <a:p>
          <a:endParaRPr lang="en-US"/>
        </a:p>
      </dgm:t>
    </dgm:pt>
    <dgm:pt modelId="{CC1D2D97-51DC-43AE-872A-B5565B64CD35}">
      <dgm:prSet/>
      <dgm:spPr/>
      <dgm:t>
        <a:bodyPr/>
        <a:lstStyle/>
        <a:p>
          <a:r>
            <a:rPr lang="es-AR"/>
            <a:t>Calidad de Producto: Planificación de pruebas para el software- Niveles y tipos de pruebas para el software. Técnicas y herramientas para probar software. </a:t>
          </a:r>
          <a:endParaRPr lang="en-US"/>
        </a:p>
      </dgm:t>
    </dgm:pt>
    <dgm:pt modelId="{A1676D30-E318-4023-B443-3C93C3515CED}" type="parTrans" cxnId="{41DA82B0-5857-4722-986A-A28A405B1BE0}">
      <dgm:prSet/>
      <dgm:spPr/>
      <dgm:t>
        <a:bodyPr/>
        <a:lstStyle/>
        <a:p>
          <a:endParaRPr lang="en-US"/>
        </a:p>
      </dgm:t>
    </dgm:pt>
    <dgm:pt modelId="{AFD8FED1-5515-47D1-A75C-5D5029FE478E}" type="sibTrans" cxnId="{41DA82B0-5857-4722-986A-A28A405B1BE0}">
      <dgm:prSet/>
      <dgm:spPr/>
      <dgm:t>
        <a:bodyPr/>
        <a:lstStyle/>
        <a:p>
          <a:endParaRPr lang="en-US"/>
        </a:p>
      </dgm:t>
    </dgm:pt>
    <dgm:pt modelId="{00E8451D-5456-4C54-8025-1F7323079314}">
      <dgm:prSet/>
      <dgm:spPr/>
      <dgm:t>
        <a:bodyPr/>
        <a:lstStyle/>
        <a:p>
          <a:r>
            <a:rPr lang="es-AR"/>
            <a:t>Técnicas y Herramientas para la realización de revisiones técnicas del software.</a:t>
          </a:r>
          <a:endParaRPr lang="en-US"/>
        </a:p>
      </dgm:t>
    </dgm:pt>
    <dgm:pt modelId="{52D1FBB8-91C7-481D-835A-0A8DE82B5CD8}" type="parTrans" cxnId="{C7826168-27D2-450B-A356-059467BDB728}">
      <dgm:prSet/>
      <dgm:spPr/>
      <dgm:t>
        <a:bodyPr/>
        <a:lstStyle/>
        <a:p>
          <a:endParaRPr lang="en-US"/>
        </a:p>
      </dgm:t>
    </dgm:pt>
    <dgm:pt modelId="{290C7878-1101-4BA9-B0A7-4EB33A444C89}" type="sibTrans" cxnId="{C7826168-27D2-450B-A356-059467BDB728}">
      <dgm:prSet/>
      <dgm:spPr/>
      <dgm:t>
        <a:bodyPr/>
        <a:lstStyle/>
        <a:p>
          <a:endParaRPr lang="en-US"/>
        </a:p>
      </dgm:t>
    </dgm:pt>
    <dgm:pt modelId="{5C36AD8E-B2DA-4A83-BCB8-18074B30C7A8}">
      <dgm:prSet/>
      <dgm:spPr/>
      <dgm:t>
        <a:bodyPr/>
        <a:lstStyle/>
        <a:p>
          <a:r>
            <a:rPr lang="es-AR"/>
            <a:t>Testing en ambientes Ágiles.</a:t>
          </a:r>
          <a:endParaRPr lang="en-US"/>
        </a:p>
      </dgm:t>
    </dgm:pt>
    <dgm:pt modelId="{8DE0E52E-75B6-4A0A-9039-1AFA875DF193}" type="parTrans" cxnId="{B6AFB017-21D7-4F5F-A7BB-088A7D3094C0}">
      <dgm:prSet/>
      <dgm:spPr/>
      <dgm:t>
        <a:bodyPr/>
        <a:lstStyle/>
        <a:p>
          <a:endParaRPr lang="en-US"/>
        </a:p>
      </dgm:t>
    </dgm:pt>
    <dgm:pt modelId="{D77CA512-D31F-4BCA-B828-A24073731FC5}" type="sibTrans" cxnId="{B6AFB017-21D7-4F5F-A7BB-088A7D3094C0}">
      <dgm:prSet/>
      <dgm:spPr/>
      <dgm:t>
        <a:bodyPr/>
        <a:lstStyle/>
        <a:p>
          <a:endParaRPr lang="en-US"/>
        </a:p>
      </dgm:t>
    </dgm:pt>
    <dgm:pt modelId="{F56EFB10-C75C-4739-B127-CFB93D72EBE5}" type="pres">
      <dgm:prSet presAssocID="{9B101442-C521-4772-B79F-C340A71DDA0F}" presName="linear" presStyleCnt="0">
        <dgm:presLayoutVars>
          <dgm:animLvl val="lvl"/>
          <dgm:resizeHandles val="exact"/>
        </dgm:presLayoutVars>
      </dgm:prSet>
      <dgm:spPr/>
    </dgm:pt>
    <dgm:pt modelId="{57E70B89-5E97-4B90-BE4B-C0F244BB27C4}" type="pres">
      <dgm:prSet presAssocID="{A6E79CF3-EFA0-4A6D-91CE-05EC929841AA}" presName="parentText" presStyleLbl="node1" presStyleIdx="0" presStyleCnt="9">
        <dgm:presLayoutVars>
          <dgm:chMax val="0"/>
          <dgm:bulletEnabled val="1"/>
        </dgm:presLayoutVars>
      </dgm:prSet>
      <dgm:spPr/>
    </dgm:pt>
    <dgm:pt modelId="{9E30A3F1-B514-4E93-9238-79919260E1B0}" type="pres">
      <dgm:prSet presAssocID="{1DFA080C-B94D-4C32-ACF5-3D17F198B1F2}" presName="spacer" presStyleCnt="0"/>
      <dgm:spPr/>
    </dgm:pt>
    <dgm:pt modelId="{C2239FE2-03EA-4B3F-BB12-D85BA8A29F16}" type="pres">
      <dgm:prSet presAssocID="{5CB19188-76D6-48FE-9DA6-430429F9C637}" presName="parentText" presStyleLbl="node1" presStyleIdx="1" presStyleCnt="9">
        <dgm:presLayoutVars>
          <dgm:chMax val="0"/>
          <dgm:bulletEnabled val="1"/>
        </dgm:presLayoutVars>
      </dgm:prSet>
      <dgm:spPr/>
    </dgm:pt>
    <dgm:pt modelId="{A991D457-EBE5-4CBA-A3AD-9EA4829C5F5B}" type="pres">
      <dgm:prSet presAssocID="{EDE0D637-2D3F-4FF6-9E01-D6E8FD76F17D}" presName="spacer" presStyleCnt="0"/>
      <dgm:spPr/>
    </dgm:pt>
    <dgm:pt modelId="{AFC831EA-C3B7-4916-82BF-0D152A94E4C6}" type="pres">
      <dgm:prSet presAssocID="{73295335-8A46-48F0-BA76-17A3958023FA}" presName="parentText" presStyleLbl="node1" presStyleIdx="2" presStyleCnt="9">
        <dgm:presLayoutVars>
          <dgm:chMax val="0"/>
          <dgm:bulletEnabled val="1"/>
        </dgm:presLayoutVars>
      </dgm:prSet>
      <dgm:spPr/>
    </dgm:pt>
    <dgm:pt modelId="{30DB6596-C527-4A1B-A417-B42D9B9C17DE}" type="pres">
      <dgm:prSet presAssocID="{34D87359-2805-495E-BABB-8C54A3E37553}" presName="spacer" presStyleCnt="0"/>
      <dgm:spPr/>
    </dgm:pt>
    <dgm:pt modelId="{4456D175-DDEB-4B3B-92FD-AFF4990E004C}" type="pres">
      <dgm:prSet presAssocID="{7C061053-659A-4904-B22F-7EAC28C02E76}" presName="parentText" presStyleLbl="node1" presStyleIdx="3" presStyleCnt="9">
        <dgm:presLayoutVars>
          <dgm:chMax val="0"/>
          <dgm:bulletEnabled val="1"/>
        </dgm:presLayoutVars>
      </dgm:prSet>
      <dgm:spPr/>
    </dgm:pt>
    <dgm:pt modelId="{80393AA4-AEEF-47E0-9548-E34AFCFC7D63}" type="pres">
      <dgm:prSet presAssocID="{CE31EFFE-6380-4DF4-8799-D662BEE3E76A}" presName="spacer" presStyleCnt="0"/>
      <dgm:spPr/>
    </dgm:pt>
    <dgm:pt modelId="{00A1C8A7-CDB0-4195-AF6D-7A8112421BE0}" type="pres">
      <dgm:prSet presAssocID="{415834CB-4376-47AD-B766-46CFA53F36D7}" presName="parentText" presStyleLbl="node1" presStyleIdx="4" presStyleCnt="9">
        <dgm:presLayoutVars>
          <dgm:chMax val="0"/>
          <dgm:bulletEnabled val="1"/>
        </dgm:presLayoutVars>
      </dgm:prSet>
      <dgm:spPr/>
    </dgm:pt>
    <dgm:pt modelId="{3CADCF63-74C8-4CAA-BCF8-7E49D06B3871}" type="pres">
      <dgm:prSet presAssocID="{FAEEAB0B-C5E7-45DF-A77A-A8F25B94C5F4}" presName="spacer" presStyleCnt="0"/>
      <dgm:spPr/>
    </dgm:pt>
    <dgm:pt modelId="{3C94D18B-DEF8-41C8-8521-F8925F48BAB2}" type="pres">
      <dgm:prSet presAssocID="{76420B9F-A302-4C68-BB9C-856C392E3AC7}" presName="parentText" presStyleLbl="node1" presStyleIdx="5" presStyleCnt="9">
        <dgm:presLayoutVars>
          <dgm:chMax val="0"/>
          <dgm:bulletEnabled val="1"/>
        </dgm:presLayoutVars>
      </dgm:prSet>
      <dgm:spPr/>
    </dgm:pt>
    <dgm:pt modelId="{C2672C5E-E79F-4FE7-A592-24454E8B85C9}" type="pres">
      <dgm:prSet presAssocID="{B136EBEE-E8D1-47D0-8AD8-37E55C76D5E9}" presName="spacer" presStyleCnt="0"/>
      <dgm:spPr/>
    </dgm:pt>
    <dgm:pt modelId="{DD3C0D07-C029-4CF4-96AF-CA88C1D2A329}" type="pres">
      <dgm:prSet presAssocID="{CC1D2D97-51DC-43AE-872A-B5565B64CD35}" presName="parentText" presStyleLbl="node1" presStyleIdx="6" presStyleCnt="9">
        <dgm:presLayoutVars>
          <dgm:chMax val="0"/>
          <dgm:bulletEnabled val="1"/>
        </dgm:presLayoutVars>
      </dgm:prSet>
      <dgm:spPr/>
    </dgm:pt>
    <dgm:pt modelId="{C99B37C3-7AE9-4D5C-9481-12B0D23D1884}" type="pres">
      <dgm:prSet presAssocID="{AFD8FED1-5515-47D1-A75C-5D5029FE478E}" presName="spacer" presStyleCnt="0"/>
      <dgm:spPr/>
    </dgm:pt>
    <dgm:pt modelId="{951E2368-B1DB-4CA8-87B3-9E368FEB72BF}" type="pres">
      <dgm:prSet presAssocID="{00E8451D-5456-4C54-8025-1F7323079314}" presName="parentText" presStyleLbl="node1" presStyleIdx="7" presStyleCnt="9">
        <dgm:presLayoutVars>
          <dgm:chMax val="0"/>
          <dgm:bulletEnabled val="1"/>
        </dgm:presLayoutVars>
      </dgm:prSet>
      <dgm:spPr/>
    </dgm:pt>
    <dgm:pt modelId="{40321A27-EBE2-4AB3-88E2-DDA7FAB56F6F}" type="pres">
      <dgm:prSet presAssocID="{290C7878-1101-4BA9-B0A7-4EB33A444C89}" presName="spacer" presStyleCnt="0"/>
      <dgm:spPr/>
    </dgm:pt>
    <dgm:pt modelId="{7B932474-AFC6-4573-8A96-2CE9D9D867E3}" type="pres">
      <dgm:prSet presAssocID="{5C36AD8E-B2DA-4A83-BCB8-18074B30C7A8}" presName="parentText" presStyleLbl="node1" presStyleIdx="8" presStyleCnt="9">
        <dgm:presLayoutVars>
          <dgm:chMax val="0"/>
          <dgm:bulletEnabled val="1"/>
        </dgm:presLayoutVars>
      </dgm:prSet>
      <dgm:spPr/>
    </dgm:pt>
  </dgm:ptLst>
  <dgm:cxnLst>
    <dgm:cxn modelId="{AF82060B-6251-42B4-A4FD-DB56F4D17015}" type="presOf" srcId="{00E8451D-5456-4C54-8025-1F7323079314}" destId="{951E2368-B1DB-4CA8-87B3-9E368FEB72BF}" srcOrd="0" destOrd="0" presId="urn:microsoft.com/office/officeart/2005/8/layout/vList2"/>
    <dgm:cxn modelId="{B6AFB017-21D7-4F5F-A7BB-088A7D3094C0}" srcId="{9B101442-C521-4772-B79F-C340A71DDA0F}" destId="{5C36AD8E-B2DA-4A83-BCB8-18074B30C7A8}" srcOrd="8" destOrd="0" parTransId="{8DE0E52E-75B6-4A0A-9039-1AFA875DF193}" sibTransId="{D77CA512-D31F-4BCA-B828-A24073731FC5}"/>
    <dgm:cxn modelId="{86CD3A25-4040-40B0-AD9A-9A1F464CBBBF}" type="presOf" srcId="{CC1D2D97-51DC-43AE-872A-B5565B64CD35}" destId="{DD3C0D07-C029-4CF4-96AF-CA88C1D2A329}" srcOrd="0" destOrd="0" presId="urn:microsoft.com/office/officeart/2005/8/layout/vList2"/>
    <dgm:cxn modelId="{ACEC4729-31AB-43FE-9046-6A710B3A3015}" srcId="{9B101442-C521-4772-B79F-C340A71DDA0F}" destId="{415834CB-4376-47AD-B766-46CFA53F36D7}" srcOrd="4" destOrd="0" parTransId="{AAAFE870-6603-46D7-B3D9-17348DBBC9F2}" sibTransId="{FAEEAB0B-C5E7-45DF-A77A-A8F25B94C5F4}"/>
    <dgm:cxn modelId="{838AC65F-4FA3-44FD-9AFE-46E5E54372D1}" type="presOf" srcId="{5CB19188-76D6-48FE-9DA6-430429F9C637}" destId="{C2239FE2-03EA-4B3F-BB12-D85BA8A29F16}" srcOrd="0" destOrd="0" presId="urn:microsoft.com/office/officeart/2005/8/layout/vList2"/>
    <dgm:cxn modelId="{C7826168-27D2-450B-A356-059467BDB728}" srcId="{9B101442-C521-4772-B79F-C340A71DDA0F}" destId="{00E8451D-5456-4C54-8025-1F7323079314}" srcOrd="7" destOrd="0" parTransId="{52D1FBB8-91C7-481D-835A-0A8DE82B5CD8}" sibTransId="{290C7878-1101-4BA9-B0A7-4EB33A444C89}"/>
    <dgm:cxn modelId="{BE3B206F-9DF6-42D9-95F2-62049EBA0510}" srcId="{9B101442-C521-4772-B79F-C340A71DDA0F}" destId="{7C061053-659A-4904-B22F-7EAC28C02E76}" srcOrd="3" destOrd="0" parTransId="{D0D61990-8DBC-4722-8DC0-053C4D5DE86A}" sibTransId="{CE31EFFE-6380-4DF4-8799-D662BEE3E76A}"/>
    <dgm:cxn modelId="{08164070-4ECF-4FA5-AC1B-63FC965C61F5}" srcId="{9B101442-C521-4772-B79F-C340A71DDA0F}" destId="{76420B9F-A302-4C68-BB9C-856C392E3AC7}" srcOrd="5" destOrd="0" parTransId="{BC7CB6A1-BF2F-45FC-B321-B4C116536090}" sibTransId="{B136EBEE-E8D1-47D0-8AD8-37E55C76D5E9}"/>
    <dgm:cxn modelId="{5D7AFB71-702E-43C7-A5AC-76B34C32BE38}" srcId="{9B101442-C521-4772-B79F-C340A71DDA0F}" destId="{73295335-8A46-48F0-BA76-17A3958023FA}" srcOrd="2" destOrd="0" parTransId="{2D31AA58-B896-4F0F-A08E-68A9B37BC160}" sibTransId="{34D87359-2805-495E-BABB-8C54A3E37553}"/>
    <dgm:cxn modelId="{D59D7753-A520-4695-AFD7-A2043AF2B493}" type="presOf" srcId="{73295335-8A46-48F0-BA76-17A3958023FA}" destId="{AFC831EA-C3B7-4916-82BF-0D152A94E4C6}" srcOrd="0" destOrd="0" presId="urn:microsoft.com/office/officeart/2005/8/layout/vList2"/>
    <dgm:cxn modelId="{8777A376-8C7C-44B9-A3AE-8FBA5D38EFC1}" type="presOf" srcId="{5C36AD8E-B2DA-4A83-BCB8-18074B30C7A8}" destId="{7B932474-AFC6-4573-8A96-2CE9D9D867E3}" srcOrd="0" destOrd="0" presId="urn:microsoft.com/office/officeart/2005/8/layout/vList2"/>
    <dgm:cxn modelId="{AC3B199E-8BFA-4E93-BD4B-FB08438AF8E7}" srcId="{9B101442-C521-4772-B79F-C340A71DDA0F}" destId="{5CB19188-76D6-48FE-9DA6-430429F9C637}" srcOrd="1" destOrd="0" parTransId="{56F790D6-B71D-4432-87E7-C634A546A8AF}" sibTransId="{EDE0D637-2D3F-4FF6-9E01-D6E8FD76F17D}"/>
    <dgm:cxn modelId="{914CBEAB-B058-4B21-9045-79DF3A5B36BC}" type="presOf" srcId="{A6E79CF3-EFA0-4A6D-91CE-05EC929841AA}" destId="{57E70B89-5E97-4B90-BE4B-C0F244BB27C4}" srcOrd="0" destOrd="0" presId="urn:microsoft.com/office/officeart/2005/8/layout/vList2"/>
    <dgm:cxn modelId="{41DA82B0-5857-4722-986A-A28A405B1BE0}" srcId="{9B101442-C521-4772-B79F-C340A71DDA0F}" destId="{CC1D2D97-51DC-43AE-872A-B5565B64CD35}" srcOrd="6" destOrd="0" parTransId="{A1676D30-E318-4023-B443-3C93C3515CED}" sibTransId="{AFD8FED1-5515-47D1-A75C-5D5029FE478E}"/>
    <dgm:cxn modelId="{6533B6C0-6EC3-4AF6-8CFE-5DACAAF0FA21}" type="presOf" srcId="{9B101442-C521-4772-B79F-C340A71DDA0F}" destId="{F56EFB10-C75C-4739-B127-CFB93D72EBE5}" srcOrd="0" destOrd="0" presId="urn:microsoft.com/office/officeart/2005/8/layout/vList2"/>
    <dgm:cxn modelId="{00F3D0D0-578C-4421-8320-BCECFB08F1C4}" type="presOf" srcId="{415834CB-4376-47AD-B766-46CFA53F36D7}" destId="{00A1C8A7-CDB0-4195-AF6D-7A8112421BE0}" srcOrd="0" destOrd="0" presId="urn:microsoft.com/office/officeart/2005/8/layout/vList2"/>
    <dgm:cxn modelId="{6E084AD6-AF40-40B6-B2FB-6CDDDC0F5A25}" srcId="{9B101442-C521-4772-B79F-C340A71DDA0F}" destId="{A6E79CF3-EFA0-4A6D-91CE-05EC929841AA}" srcOrd="0" destOrd="0" parTransId="{59A65C4D-ABC5-41A0-A923-FBA9099A99B9}" sibTransId="{1DFA080C-B94D-4C32-ACF5-3D17F198B1F2}"/>
    <dgm:cxn modelId="{8DDE78DE-98AD-4CDC-A143-47324012C199}" type="presOf" srcId="{7C061053-659A-4904-B22F-7EAC28C02E76}" destId="{4456D175-DDEB-4B3B-92FD-AFF4990E004C}" srcOrd="0" destOrd="0" presId="urn:microsoft.com/office/officeart/2005/8/layout/vList2"/>
    <dgm:cxn modelId="{F77619F8-73FB-4024-900D-7D98BD418068}" type="presOf" srcId="{76420B9F-A302-4C68-BB9C-856C392E3AC7}" destId="{3C94D18B-DEF8-41C8-8521-F8925F48BAB2}" srcOrd="0" destOrd="0" presId="urn:microsoft.com/office/officeart/2005/8/layout/vList2"/>
    <dgm:cxn modelId="{361571DE-3814-4647-9785-57404C760374}" type="presParOf" srcId="{F56EFB10-C75C-4739-B127-CFB93D72EBE5}" destId="{57E70B89-5E97-4B90-BE4B-C0F244BB27C4}" srcOrd="0" destOrd="0" presId="urn:microsoft.com/office/officeart/2005/8/layout/vList2"/>
    <dgm:cxn modelId="{CF97CE07-4C1C-4BC0-9DE1-228915DA2D87}" type="presParOf" srcId="{F56EFB10-C75C-4739-B127-CFB93D72EBE5}" destId="{9E30A3F1-B514-4E93-9238-79919260E1B0}" srcOrd="1" destOrd="0" presId="urn:microsoft.com/office/officeart/2005/8/layout/vList2"/>
    <dgm:cxn modelId="{19197410-D22A-46CA-8986-81F29032052B}" type="presParOf" srcId="{F56EFB10-C75C-4739-B127-CFB93D72EBE5}" destId="{C2239FE2-03EA-4B3F-BB12-D85BA8A29F16}" srcOrd="2" destOrd="0" presId="urn:microsoft.com/office/officeart/2005/8/layout/vList2"/>
    <dgm:cxn modelId="{3BA96949-C652-4DB0-8308-10A3A826C22C}" type="presParOf" srcId="{F56EFB10-C75C-4739-B127-CFB93D72EBE5}" destId="{A991D457-EBE5-4CBA-A3AD-9EA4829C5F5B}" srcOrd="3" destOrd="0" presId="urn:microsoft.com/office/officeart/2005/8/layout/vList2"/>
    <dgm:cxn modelId="{0DD728D2-7BC8-4F57-82E2-025D3FEA7CAF}" type="presParOf" srcId="{F56EFB10-C75C-4739-B127-CFB93D72EBE5}" destId="{AFC831EA-C3B7-4916-82BF-0D152A94E4C6}" srcOrd="4" destOrd="0" presId="urn:microsoft.com/office/officeart/2005/8/layout/vList2"/>
    <dgm:cxn modelId="{7B662A15-C23D-4EC7-9CCC-404A59573A74}" type="presParOf" srcId="{F56EFB10-C75C-4739-B127-CFB93D72EBE5}" destId="{30DB6596-C527-4A1B-A417-B42D9B9C17DE}" srcOrd="5" destOrd="0" presId="urn:microsoft.com/office/officeart/2005/8/layout/vList2"/>
    <dgm:cxn modelId="{54C19959-6F0F-4C97-84B4-CCEDC71E9E2C}" type="presParOf" srcId="{F56EFB10-C75C-4739-B127-CFB93D72EBE5}" destId="{4456D175-DDEB-4B3B-92FD-AFF4990E004C}" srcOrd="6" destOrd="0" presId="urn:microsoft.com/office/officeart/2005/8/layout/vList2"/>
    <dgm:cxn modelId="{59377E27-DF22-4C9D-BAFC-8D37B7291C2B}" type="presParOf" srcId="{F56EFB10-C75C-4739-B127-CFB93D72EBE5}" destId="{80393AA4-AEEF-47E0-9548-E34AFCFC7D63}" srcOrd="7" destOrd="0" presId="urn:microsoft.com/office/officeart/2005/8/layout/vList2"/>
    <dgm:cxn modelId="{A1419B3F-297C-4CFF-8BA2-69FA518E5F55}" type="presParOf" srcId="{F56EFB10-C75C-4739-B127-CFB93D72EBE5}" destId="{00A1C8A7-CDB0-4195-AF6D-7A8112421BE0}" srcOrd="8" destOrd="0" presId="urn:microsoft.com/office/officeart/2005/8/layout/vList2"/>
    <dgm:cxn modelId="{D44A8E8C-49D8-473A-B8BE-031D21E975BB}" type="presParOf" srcId="{F56EFB10-C75C-4739-B127-CFB93D72EBE5}" destId="{3CADCF63-74C8-4CAA-BCF8-7E49D06B3871}" srcOrd="9" destOrd="0" presId="urn:microsoft.com/office/officeart/2005/8/layout/vList2"/>
    <dgm:cxn modelId="{3703BFB9-5EFE-4EB6-B234-E71F834F3E1F}" type="presParOf" srcId="{F56EFB10-C75C-4739-B127-CFB93D72EBE5}" destId="{3C94D18B-DEF8-41C8-8521-F8925F48BAB2}" srcOrd="10" destOrd="0" presId="urn:microsoft.com/office/officeart/2005/8/layout/vList2"/>
    <dgm:cxn modelId="{91A7A028-0E11-45B9-821C-BA85429A75A9}" type="presParOf" srcId="{F56EFB10-C75C-4739-B127-CFB93D72EBE5}" destId="{C2672C5E-E79F-4FE7-A592-24454E8B85C9}" srcOrd="11" destOrd="0" presId="urn:microsoft.com/office/officeart/2005/8/layout/vList2"/>
    <dgm:cxn modelId="{AD5156BD-2A64-4E9D-9603-CC011A6F3ABA}" type="presParOf" srcId="{F56EFB10-C75C-4739-B127-CFB93D72EBE5}" destId="{DD3C0D07-C029-4CF4-96AF-CA88C1D2A329}" srcOrd="12" destOrd="0" presId="urn:microsoft.com/office/officeart/2005/8/layout/vList2"/>
    <dgm:cxn modelId="{864F4343-9DBC-4A8F-B083-4CA2F26DA7A4}" type="presParOf" srcId="{F56EFB10-C75C-4739-B127-CFB93D72EBE5}" destId="{C99B37C3-7AE9-4D5C-9481-12B0D23D1884}" srcOrd="13" destOrd="0" presId="urn:microsoft.com/office/officeart/2005/8/layout/vList2"/>
    <dgm:cxn modelId="{9D044C92-3E6D-4706-8335-9B94799982D4}" type="presParOf" srcId="{F56EFB10-C75C-4739-B127-CFB93D72EBE5}" destId="{951E2368-B1DB-4CA8-87B3-9E368FEB72BF}" srcOrd="14" destOrd="0" presId="urn:microsoft.com/office/officeart/2005/8/layout/vList2"/>
    <dgm:cxn modelId="{F464378C-9497-44CC-AFF1-D5C9E9D3A66F}" type="presParOf" srcId="{F56EFB10-C75C-4739-B127-CFB93D72EBE5}" destId="{40321A27-EBE2-4AB3-88E2-DDA7FAB56F6F}" srcOrd="15" destOrd="0" presId="urn:microsoft.com/office/officeart/2005/8/layout/vList2"/>
    <dgm:cxn modelId="{2BCDB6CF-7257-4C0D-AE11-13220051F26B}" type="presParOf" srcId="{F56EFB10-C75C-4739-B127-CFB93D72EBE5}" destId="{7B932474-AFC6-4573-8A96-2CE9D9D867E3}"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7CDC8-B3CD-438A-BEE6-E72DBFB4FFDA}">
      <dsp:nvSpPr>
        <dsp:cNvPr id="0" name=""/>
        <dsp:cNvSpPr/>
      </dsp:nvSpPr>
      <dsp:spPr>
        <a:xfrm>
          <a:off x="0" y="355793"/>
          <a:ext cx="5732205" cy="249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883" tIns="499872" rIns="444883" bIns="170688"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s-AR" sz="2400" kern="1200"/>
            <a:t>Bases de Datos</a:t>
          </a:r>
          <a:endParaRPr lang="en-US" sz="2400" kern="1200" dirty="0"/>
        </a:p>
        <a:p>
          <a:pPr marL="228600" lvl="1" indent="-228600" algn="l" defTabSz="1066800">
            <a:lnSpc>
              <a:spcPct val="90000"/>
            </a:lnSpc>
            <a:spcBef>
              <a:spcPct val="0"/>
            </a:spcBef>
            <a:spcAft>
              <a:spcPct val="15000"/>
            </a:spcAft>
            <a:buFont typeface="Arial" panose="020B0604020202020204" pitchFamily="34" charset="0"/>
            <a:buChar char="•"/>
          </a:pPr>
          <a:r>
            <a:rPr lang="es-AR" sz="2400" kern="1200" dirty="0"/>
            <a:t>Desarrollo de Software</a:t>
          </a:r>
        </a:p>
        <a:p>
          <a:pPr marL="228600" lvl="1" indent="-228600" algn="l" defTabSz="1066800">
            <a:lnSpc>
              <a:spcPct val="90000"/>
            </a:lnSpc>
            <a:spcBef>
              <a:spcPct val="0"/>
            </a:spcBef>
            <a:spcAft>
              <a:spcPct val="15000"/>
            </a:spcAft>
            <a:buFont typeface="Arial" panose="020B0604020202020204" pitchFamily="34" charset="0"/>
            <a:buChar char="•"/>
          </a:pPr>
          <a:r>
            <a:rPr lang="es-AR" sz="2400" kern="1200" dirty="0"/>
            <a:t>Diseño de Sistemas de Información</a:t>
          </a:r>
        </a:p>
        <a:p>
          <a:pPr marL="228600" lvl="1" indent="-228600" algn="l" defTabSz="1066800">
            <a:lnSpc>
              <a:spcPct val="90000"/>
            </a:lnSpc>
            <a:spcBef>
              <a:spcPct val="0"/>
            </a:spcBef>
            <a:spcAft>
              <a:spcPct val="15000"/>
            </a:spcAft>
            <a:buFont typeface="Arial" panose="020B0604020202020204" pitchFamily="34" charset="0"/>
            <a:buNone/>
          </a:pPr>
          <a:endParaRPr lang="es-AR" sz="2400" kern="1200" dirty="0"/>
        </a:p>
      </dsp:txBody>
      <dsp:txXfrm>
        <a:off x="0" y="355793"/>
        <a:ext cx="5732205" cy="2494800"/>
      </dsp:txXfrm>
    </dsp:sp>
    <dsp:sp modelId="{1730F713-AAC7-4812-8653-23FD2D0BF0B4}">
      <dsp:nvSpPr>
        <dsp:cNvPr id="0" name=""/>
        <dsp:cNvSpPr/>
      </dsp:nvSpPr>
      <dsp:spPr>
        <a:xfrm>
          <a:off x="286610" y="1553"/>
          <a:ext cx="4012544"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665" tIns="0" rIns="151665" bIns="0" numCol="1" spcCol="1270" anchor="ctr" anchorCtr="0">
          <a:noAutofit/>
        </a:bodyPr>
        <a:lstStyle/>
        <a:p>
          <a:pPr marL="0" lvl="0" indent="0" algn="l" defTabSz="1066800">
            <a:lnSpc>
              <a:spcPct val="90000"/>
            </a:lnSpc>
            <a:spcBef>
              <a:spcPct val="0"/>
            </a:spcBef>
            <a:spcAft>
              <a:spcPct val="35000"/>
            </a:spcAft>
            <a:buNone/>
          </a:pPr>
          <a:r>
            <a:rPr lang="es-AR" sz="2400" kern="1200"/>
            <a:t>Para cursar</a:t>
          </a:r>
          <a:endParaRPr lang="en-US" sz="2400" kern="1200"/>
        </a:p>
      </dsp:txBody>
      <dsp:txXfrm>
        <a:off x="321195" y="36138"/>
        <a:ext cx="3943374" cy="639310"/>
      </dsp:txXfrm>
    </dsp:sp>
    <dsp:sp modelId="{0AB96CB5-59EF-45EE-9239-6E7EF51C1131}">
      <dsp:nvSpPr>
        <dsp:cNvPr id="0" name=""/>
        <dsp:cNvSpPr/>
      </dsp:nvSpPr>
      <dsp:spPr>
        <a:xfrm>
          <a:off x="0" y="3334434"/>
          <a:ext cx="5732205" cy="1738800"/>
        </a:xfrm>
        <a:prstGeom prst="rect">
          <a:avLst/>
        </a:prstGeom>
        <a:solidFill>
          <a:schemeClr val="lt1">
            <a:alpha val="90000"/>
            <a:hueOff val="0"/>
            <a:satOff val="0"/>
            <a:lumOff val="0"/>
            <a:alphaOff val="0"/>
          </a:schemeClr>
        </a:solidFill>
        <a:ln w="12700" cap="flat" cmpd="sng" algn="ctr">
          <a:solidFill>
            <a:schemeClr val="accent2">
              <a:hueOff val="1490345"/>
              <a:satOff val="-664"/>
              <a:lumOff val="70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883" tIns="499872" rIns="444883" bIns="170688"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s-ES" sz="2400" kern="1200" dirty="0"/>
            <a:t>Sintaxis y Semántica de los Lenguajes</a:t>
          </a:r>
          <a:endParaRPr lang="en-US" sz="2400" kern="1200" dirty="0"/>
        </a:p>
        <a:p>
          <a:pPr marL="228600" lvl="1" indent="-228600" algn="l" defTabSz="1066800">
            <a:lnSpc>
              <a:spcPct val="90000"/>
            </a:lnSpc>
            <a:spcBef>
              <a:spcPct val="0"/>
            </a:spcBef>
            <a:spcAft>
              <a:spcPct val="15000"/>
            </a:spcAft>
            <a:buFont typeface="Arial" panose="020B0604020202020204" pitchFamily="34" charset="0"/>
            <a:buChar char="•"/>
          </a:pPr>
          <a:r>
            <a:rPr lang="es-ES" sz="2400" kern="1200" dirty="0"/>
            <a:t>Paradigmas de Programación</a:t>
          </a:r>
          <a:endParaRPr lang="en-US" sz="2400" kern="1200" dirty="0"/>
        </a:p>
      </dsp:txBody>
      <dsp:txXfrm>
        <a:off x="0" y="3334434"/>
        <a:ext cx="5732205" cy="1738800"/>
      </dsp:txXfrm>
    </dsp:sp>
    <dsp:sp modelId="{47C56CDD-57A6-4D01-85EB-FE1B9E215F88}">
      <dsp:nvSpPr>
        <dsp:cNvPr id="0" name=""/>
        <dsp:cNvSpPr/>
      </dsp:nvSpPr>
      <dsp:spPr>
        <a:xfrm>
          <a:off x="286610" y="2980193"/>
          <a:ext cx="4012544" cy="708480"/>
        </a:xfrm>
        <a:prstGeom prst="roundRect">
          <a:avLst/>
        </a:prstGeom>
        <a:solidFill>
          <a:schemeClr val="accent2">
            <a:hueOff val="1490345"/>
            <a:satOff val="-664"/>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665" tIns="0" rIns="151665" bIns="0" numCol="1" spcCol="1270" anchor="ctr" anchorCtr="0">
          <a:noAutofit/>
        </a:bodyPr>
        <a:lstStyle/>
        <a:p>
          <a:pPr marL="0" lvl="0" indent="0" algn="l" defTabSz="1066800">
            <a:lnSpc>
              <a:spcPct val="90000"/>
            </a:lnSpc>
            <a:spcBef>
              <a:spcPct val="0"/>
            </a:spcBef>
            <a:spcAft>
              <a:spcPct val="35000"/>
            </a:spcAft>
            <a:buNone/>
          </a:pPr>
          <a:r>
            <a:rPr lang="es-AR" sz="2400" kern="1200"/>
            <a:t>Para rendir</a:t>
          </a:r>
          <a:endParaRPr lang="en-US" sz="2400" kern="1200"/>
        </a:p>
      </dsp:txBody>
      <dsp:txXfrm>
        <a:off x="321195" y="3014778"/>
        <a:ext cx="3943374"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44D9D-9E52-4447-B8AE-112633156D0E}">
      <dsp:nvSpPr>
        <dsp:cNvPr id="0" name=""/>
        <dsp:cNvSpPr/>
      </dsp:nvSpPr>
      <dsp:spPr>
        <a:xfrm>
          <a:off x="1000778" y="1358490"/>
          <a:ext cx="964195" cy="964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4FB905-E8D1-4D7A-AC55-E861E08D64B8}">
      <dsp:nvSpPr>
        <dsp:cNvPr id="0" name=""/>
        <dsp:cNvSpPr/>
      </dsp:nvSpPr>
      <dsp:spPr>
        <a:xfrm>
          <a:off x="1534" y="2418274"/>
          <a:ext cx="2754843" cy="41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s-AR" sz="2700" kern="1200" dirty="0"/>
            <a:t>Proyecto Final</a:t>
          </a:r>
          <a:endParaRPr lang="en-US" sz="2700" kern="1200" dirty="0"/>
        </a:p>
      </dsp:txBody>
      <dsp:txXfrm>
        <a:off x="1534" y="2418274"/>
        <a:ext cx="2754843" cy="413226"/>
      </dsp:txXfrm>
    </dsp:sp>
    <dsp:sp modelId="{D8D2AA0F-223E-491A-8002-02FEF0BFCA30}">
      <dsp:nvSpPr>
        <dsp:cNvPr id="0" name=""/>
        <dsp:cNvSpPr/>
      </dsp:nvSpPr>
      <dsp:spPr>
        <a:xfrm>
          <a:off x="3069" y="3101068"/>
          <a:ext cx="2754843" cy="70551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B7F76-CB16-4733-BB80-86C310F5F481}">
      <dsp:nvSpPr>
        <dsp:cNvPr id="0" name=""/>
        <dsp:cNvSpPr/>
      </dsp:nvSpPr>
      <dsp:spPr>
        <a:xfrm>
          <a:off x="0" y="1907"/>
          <a:ext cx="8393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1A793-AACF-4F40-9550-CA1612937B4B}">
      <dsp:nvSpPr>
        <dsp:cNvPr id="0" name=""/>
        <dsp:cNvSpPr/>
      </dsp:nvSpPr>
      <dsp:spPr>
        <a:xfrm>
          <a:off x="0" y="1907"/>
          <a:ext cx="8385233" cy="1636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dirty="0"/>
            <a:t>El tema correspondiente al ejercicio práctico se trabaja en forma grupal y se entrega según los lineamientos indicados por los docentes.</a:t>
          </a:r>
          <a:endParaRPr lang="es-AR" sz="1800" kern="1200" dirty="0"/>
        </a:p>
        <a:p>
          <a:pPr marL="0" lvl="0" indent="0" algn="l" defTabSz="800100">
            <a:lnSpc>
              <a:spcPct val="90000"/>
            </a:lnSpc>
            <a:spcBef>
              <a:spcPct val="0"/>
            </a:spcBef>
            <a:spcAft>
              <a:spcPct val="35000"/>
            </a:spcAft>
            <a:buNone/>
          </a:pPr>
          <a:r>
            <a:rPr lang="es-ES" sz="1800" kern="1200" dirty="0"/>
            <a:t>El JTP lo corrige, lo califica y se lo entrega al grupo.</a:t>
          </a:r>
          <a:endParaRPr lang="es-AR" sz="1800" kern="1200" dirty="0"/>
        </a:p>
        <a:p>
          <a:pPr marL="0" lvl="0" indent="0" algn="l" defTabSz="800100">
            <a:lnSpc>
              <a:spcPct val="90000"/>
            </a:lnSpc>
            <a:spcBef>
              <a:spcPct val="0"/>
            </a:spcBef>
            <a:spcAft>
              <a:spcPct val="35000"/>
            </a:spcAft>
            <a:buNone/>
          </a:pPr>
          <a:r>
            <a:rPr lang="es-AR" sz="1800" kern="1200" dirty="0"/>
            <a:t>No hay </a:t>
          </a:r>
          <a:r>
            <a:rPr lang="es-AR" sz="1800" kern="1200" dirty="0" err="1"/>
            <a:t>re-entregas</a:t>
          </a:r>
          <a:endParaRPr lang="es-AR" sz="1800" kern="1200" dirty="0"/>
        </a:p>
        <a:p>
          <a:pPr marL="0" lvl="0" indent="0" algn="l" defTabSz="800100">
            <a:lnSpc>
              <a:spcPct val="90000"/>
            </a:lnSpc>
            <a:spcBef>
              <a:spcPct val="0"/>
            </a:spcBef>
            <a:spcAft>
              <a:spcPct val="35000"/>
            </a:spcAft>
            <a:buNone/>
          </a:pPr>
          <a:endParaRPr lang="en-US" sz="1800" kern="1200" dirty="0"/>
        </a:p>
      </dsp:txBody>
      <dsp:txXfrm>
        <a:off x="0" y="1907"/>
        <a:ext cx="8385233" cy="1636657"/>
      </dsp:txXfrm>
    </dsp:sp>
    <dsp:sp modelId="{D716650C-D85E-43B4-B527-C239A7C76C25}">
      <dsp:nvSpPr>
        <dsp:cNvPr id="0" name=""/>
        <dsp:cNvSpPr/>
      </dsp:nvSpPr>
      <dsp:spPr>
        <a:xfrm>
          <a:off x="0" y="1638564"/>
          <a:ext cx="8393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C2095F-959E-4441-A084-908B1FF19C14}">
      <dsp:nvSpPr>
        <dsp:cNvPr id="0" name=""/>
        <dsp:cNvSpPr/>
      </dsp:nvSpPr>
      <dsp:spPr>
        <a:xfrm>
          <a:off x="0" y="1638564"/>
          <a:ext cx="8393430" cy="786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Cantidad de integrantes por grupo: entre 5 o 6</a:t>
          </a:r>
        </a:p>
        <a:p>
          <a:pPr marL="0" lvl="0" indent="0" algn="l" defTabSz="800100">
            <a:lnSpc>
              <a:spcPct val="90000"/>
            </a:lnSpc>
            <a:spcBef>
              <a:spcPct val="0"/>
            </a:spcBef>
            <a:spcAft>
              <a:spcPct val="35000"/>
            </a:spcAft>
            <a:buNone/>
          </a:pPr>
          <a:endParaRPr lang="en-US" sz="1800" kern="1200" dirty="0"/>
        </a:p>
      </dsp:txBody>
      <dsp:txXfrm>
        <a:off x="0" y="1638564"/>
        <a:ext cx="8393430" cy="786239"/>
      </dsp:txXfrm>
    </dsp:sp>
    <dsp:sp modelId="{82452C9D-50F9-4B16-BDC7-78D0F32FD4A6}">
      <dsp:nvSpPr>
        <dsp:cNvPr id="0" name=""/>
        <dsp:cNvSpPr/>
      </dsp:nvSpPr>
      <dsp:spPr>
        <a:xfrm>
          <a:off x="0" y="2424803"/>
          <a:ext cx="8393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082774-44B6-4178-8DD8-E3AB353F537E}">
      <dsp:nvSpPr>
        <dsp:cNvPr id="0" name=""/>
        <dsp:cNvSpPr/>
      </dsp:nvSpPr>
      <dsp:spPr>
        <a:xfrm>
          <a:off x="0" y="2424803"/>
          <a:ext cx="8385233" cy="189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dirty="0"/>
            <a:t>Deben informar sobre el grupo:</a:t>
          </a:r>
          <a:endParaRPr lang="es-AR" sz="1800" kern="1200" dirty="0"/>
        </a:p>
        <a:p>
          <a:pPr marL="0" lvl="0" indent="0" algn="l" defTabSz="800100">
            <a:lnSpc>
              <a:spcPct val="90000"/>
            </a:lnSpc>
            <a:spcBef>
              <a:spcPct val="0"/>
            </a:spcBef>
            <a:spcAft>
              <a:spcPct val="35000"/>
            </a:spcAft>
            <a:buNone/>
          </a:pPr>
          <a:r>
            <a:rPr lang="es-AR" sz="1800" kern="1200" dirty="0"/>
            <a:t>Legajo </a:t>
          </a:r>
        </a:p>
        <a:p>
          <a:pPr marL="0" lvl="0" indent="0" algn="l" defTabSz="800100">
            <a:lnSpc>
              <a:spcPct val="90000"/>
            </a:lnSpc>
            <a:spcBef>
              <a:spcPct val="0"/>
            </a:spcBef>
            <a:spcAft>
              <a:spcPct val="35000"/>
            </a:spcAft>
            <a:buNone/>
          </a:pPr>
          <a:r>
            <a:rPr lang="es-ES" sz="1800" kern="1200" dirty="0"/>
            <a:t>Apellidos (como aparece en Bedelía)</a:t>
          </a:r>
          <a:endParaRPr lang="es-AR" sz="1800" kern="1200" dirty="0"/>
        </a:p>
        <a:p>
          <a:pPr marL="0" lvl="0" indent="0" algn="l" defTabSz="800100">
            <a:lnSpc>
              <a:spcPct val="90000"/>
            </a:lnSpc>
            <a:spcBef>
              <a:spcPct val="0"/>
            </a:spcBef>
            <a:spcAft>
              <a:spcPct val="35000"/>
            </a:spcAft>
            <a:buNone/>
          </a:pPr>
          <a:r>
            <a:rPr lang="es-ES" sz="1800" kern="1200" dirty="0"/>
            <a:t>Nombres (como aparece en Bedelía)</a:t>
          </a:r>
          <a:endParaRPr lang="es-AR" sz="1800" kern="1200" dirty="0"/>
        </a:p>
        <a:p>
          <a:pPr marL="0" lvl="0" indent="0" algn="l" defTabSz="800100">
            <a:lnSpc>
              <a:spcPct val="90000"/>
            </a:lnSpc>
            <a:spcBef>
              <a:spcPct val="0"/>
            </a:spcBef>
            <a:spcAft>
              <a:spcPct val="35000"/>
            </a:spcAft>
            <a:buNone/>
          </a:pPr>
          <a:r>
            <a:rPr lang="es-ES" sz="1800" kern="1200" dirty="0"/>
            <a:t>Un correo electrónico por grupo</a:t>
          </a:r>
          <a:endParaRPr lang="es-AR" sz="1800" kern="1200" dirty="0"/>
        </a:p>
        <a:p>
          <a:pPr marL="0" lvl="0" indent="0" algn="l" defTabSz="800100">
            <a:lnSpc>
              <a:spcPct val="90000"/>
            </a:lnSpc>
            <a:spcBef>
              <a:spcPct val="0"/>
            </a:spcBef>
            <a:spcAft>
              <a:spcPct val="35000"/>
            </a:spcAft>
            <a:buNone/>
          </a:pPr>
          <a:endParaRPr lang="en-US" sz="1800" kern="1200" dirty="0"/>
        </a:p>
      </dsp:txBody>
      <dsp:txXfrm>
        <a:off x="0" y="2424803"/>
        <a:ext cx="8385233" cy="1895013"/>
      </dsp:txXfrm>
    </dsp:sp>
    <dsp:sp modelId="{25ACAA6B-2354-40A6-8A33-0A3176CB7076}">
      <dsp:nvSpPr>
        <dsp:cNvPr id="0" name=""/>
        <dsp:cNvSpPr/>
      </dsp:nvSpPr>
      <dsp:spPr>
        <a:xfrm>
          <a:off x="0" y="4319817"/>
          <a:ext cx="8393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065B86-89F4-4A6A-A672-EC3F728AE0DB}">
      <dsp:nvSpPr>
        <dsp:cNvPr id="0" name=""/>
        <dsp:cNvSpPr/>
      </dsp:nvSpPr>
      <dsp:spPr>
        <a:xfrm>
          <a:off x="0" y="4319817"/>
          <a:ext cx="8393430" cy="51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dirty="0"/>
            <a:t>El Jefe de Trabajos Prácticos asignará a cada grupo un número.</a:t>
          </a:r>
          <a:endParaRPr lang="es-AR" sz="1800" kern="1200" dirty="0"/>
        </a:p>
        <a:p>
          <a:pPr marL="0" lvl="0" indent="0" algn="l" defTabSz="800100">
            <a:lnSpc>
              <a:spcPct val="90000"/>
            </a:lnSpc>
            <a:spcBef>
              <a:spcPct val="0"/>
            </a:spcBef>
            <a:spcAft>
              <a:spcPct val="35000"/>
            </a:spcAft>
            <a:buNone/>
          </a:pPr>
          <a:endParaRPr lang="en-US" sz="1800" kern="1200" dirty="0"/>
        </a:p>
      </dsp:txBody>
      <dsp:txXfrm>
        <a:off x="0" y="4319817"/>
        <a:ext cx="8393430" cy="517447"/>
      </dsp:txXfrm>
    </dsp:sp>
    <dsp:sp modelId="{B36BAD38-1EC6-4FCB-9CE5-D57479522F79}">
      <dsp:nvSpPr>
        <dsp:cNvPr id="0" name=""/>
        <dsp:cNvSpPr/>
      </dsp:nvSpPr>
      <dsp:spPr>
        <a:xfrm>
          <a:off x="0" y="4837264"/>
          <a:ext cx="8393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A5782-1F30-4E8B-92AD-8DBCADE12C24}">
      <dsp:nvSpPr>
        <dsp:cNvPr id="0" name=""/>
        <dsp:cNvSpPr/>
      </dsp:nvSpPr>
      <dsp:spPr>
        <a:xfrm>
          <a:off x="0" y="4837264"/>
          <a:ext cx="8393430" cy="1358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dirty="0"/>
            <a:t>Cada grupo tendrá asignado un responsable de corrección de los Ejercicios Prácticos que presente.</a:t>
          </a:r>
          <a:endParaRPr lang="es-AR" sz="1800" kern="1200" dirty="0"/>
        </a:p>
        <a:p>
          <a:pPr marL="0" lvl="0" indent="0" algn="l" defTabSz="800100">
            <a:lnSpc>
              <a:spcPct val="90000"/>
            </a:lnSpc>
            <a:spcBef>
              <a:spcPct val="0"/>
            </a:spcBef>
            <a:spcAft>
              <a:spcPct val="35000"/>
            </a:spcAft>
            <a:buNone/>
          </a:pPr>
          <a:endParaRPr lang="en-US" sz="1800" kern="1200" dirty="0"/>
        </a:p>
      </dsp:txBody>
      <dsp:txXfrm>
        <a:off x="0" y="4837264"/>
        <a:ext cx="8393430" cy="13588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B7F76-CB16-4733-BB80-86C310F5F481}">
      <dsp:nvSpPr>
        <dsp:cNvPr id="0" name=""/>
        <dsp:cNvSpPr/>
      </dsp:nvSpPr>
      <dsp:spPr>
        <a:xfrm>
          <a:off x="0" y="79"/>
          <a:ext cx="8393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1A793-AACF-4F40-9550-CA1612937B4B}">
      <dsp:nvSpPr>
        <dsp:cNvPr id="0" name=""/>
        <dsp:cNvSpPr/>
      </dsp:nvSpPr>
      <dsp:spPr>
        <a:xfrm>
          <a:off x="0" y="79"/>
          <a:ext cx="8385233" cy="153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Al momento de la inscripción al examen final, el sistema de inscripción asigna aleatoriamente un tema, basado en los contenidos de las unidades temáticas de la materia. Este tema será el primer tema que el estudiante exponga en su coloquio, de no alcanzar nivel satisfactorio en su exposición, el examen se da por finalizado con la no aprobación del estudiante. </a:t>
          </a:r>
        </a:p>
        <a:p>
          <a:pPr marL="0" lvl="0" indent="0" algn="l" defTabSz="800100">
            <a:lnSpc>
              <a:spcPct val="90000"/>
            </a:lnSpc>
            <a:spcBef>
              <a:spcPct val="0"/>
            </a:spcBef>
            <a:spcAft>
              <a:spcPct val="35000"/>
            </a:spcAft>
            <a:buNone/>
          </a:pPr>
          <a:endParaRPr lang="en-US" sz="1800" kern="1200" dirty="0"/>
        </a:p>
      </dsp:txBody>
      <dsp:txXfrm>
        <a:off x="0" y="79"/>
        <a:ext cx="8385233" cy="1533639"/>
      </dsp:txXfrm>
    </dsp:sp>
    <dsp:sp modelId="{D716650C-D85E-43B4-B527-C239A7C76C25}">
      <dsp:nvSpPr>
        <dsp:cNvPr id="0" name=""/>
        <dsp:cNvSpPr/>
      </dsp:nvSpPr>
      <dsp:spPr>
        <a:xfrm>
          <a:off x="0" y="1533718"/>
          <a:ext cx="8393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C2095F-959E-4441-A084-908B1FF19C14}">
      <dsp:nvSpPr>
        <dsp:cNvPr id="0" name=""/>
        <dsp:cNvSpPr/>
      </dsp:nvSpPr>
      <dsp:spPr>
        <a:xfrm>
          <a:off x="0" y="1533718"/>
          <a:ext cx="8393430" cy="1273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Luego de la exposición satisfactoria del primer tema, los docentes le asignarán dos temas más para que el estudiante desarrolle. Finalizado el coloquio se le informará la nota.</a:t>
          </a:r>
          <a:endParaRPr lang="en-US" sz="1800" kern="1200" dirty="0"/>
        </a:p>
      </dsp:txBody>
      <dsp:txXfrm>
        <a:off x="0" y="1533718"/>
        <a:ext cx="8393430" cy="1273311"/>
      </dsp:txXfrm>
    </dsp:sp>
    <dsp:sp modelId="{82452C9D-50F9-4B16-BDC7-78D0F32FD4A6}">
      <dsp:nvSpPr>
        <dsp:cNvPr id="0" name=""/>
        <dsp:cNvSpPr/>
      </dsp:nvSpPr>
      <dsp:spPr>
        <a:xfrm>
          <a:off x="0" y="2807030"/>
          <a:ext cx="8393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082774-44B6-4178-8DD8-E3AB353F537E}">
      <dsp:nvSpPr>
        <dsp:cNvPr id="0" name=""/>
        <dsp:cNvSpPr/>
      </dsp:nvSpPr>
      <dsp:spPr>
        <a:xfrm>
          <a:off x="0" y="2807030"/>
          <a:ext cx="8393430" cy="1273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a:t>En esta instancia se evaluarán todos los contenidos del último programa vigente para la asignatura.</a:t>
          </a:r>
          <a:endParaRPr lang="en-US" sz="1800" kern="1200"/>
        </a:p>
      </dsp:txBody>
      <dsp:txXfrm>
        <a:off x="0" y="2807030"/>
        <a:ext cx="8393430" cy="1273311"/>
      </dsp:txXfrm>
    </dsp:sp>
    <dsp:sp modelId="{25ACAA6B-2354-40A6-8A33-0A3176CB7076}">
      <dsp:nvSpPr>
        <dsp:cNvPr id="0" name=""/>
        <dsp:cNvSpPr/>
      </dsp:nvSpPr>
      <dsp:spPr>
        <a:xfrm>
          <a:off x="0" y="4080341"/>
          <a:ext cx="8393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065B86-89F4-4A6A-A672-EC3F728AE0DB}">
      <dsp:nvSpPr>
        <dsp:cNvPr id="0" name=""/>
        <dsp:cNvSpPr/>
      </dsp:nvSpPr>
      <dsp:spPr>
        <a:xfrm>
          <a:off x="0" y="4080341"/>
          <a:ext cx="8393430" cy="1273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El examen final se aprueba con nota 6 (seis) o superior, correspondiendo al 60 % de los contenidos evaluados.</a:t>
          </a:r>
          <a:endParaRPr lang="en-US" sz="1800" kern="1200" dirty="0"/>
        </a:p>
      </dsp:txBody>
      <dsp:txXfrm>
        <a:off x="0" y="4080341"/>
        <a:ext cx="8393430" cy="1273311"/>
      </dsp:txXfrm>
    </dsp:sp>
    <dsp:sp modelId="{B36BAD38-1EC6-4FCB-9CE5-D57479522F79}">
      <dsp:nvSpPr>
        <dsp:cNvPr id="0" name=""/>
        <dsp:cNvSpPr/>
      </dsp:nvSpPr>
      <dsp:spPr>
        <a:xfrm>
          <a:off x="0" y="5353652"/>
          <a:ext cx="83934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A5782-1F30-4E8B-92AD-8DBCADE12C24}">
      <dsp:nvSpPr>
        <dsp:cNvPr id="0" name=""/>
        <dsp:cNvSpPr/>
      </dsp:nvSpPr>
      <dsp:spPr>
        <a:xfrm>
          <a:off x="0" y="5353652"/>
          <a:ext cx="8393430" cy="1273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La cátedra tomará los exámenes finales en forma conjunta para todos los estudiantes, esto permitirá la nivelación e integración de todos las comisiones que la conforman</a:t>
          </a:r>
          <a:endParaRPr lang="en-US" sz="1800" kern="1200" dirty="0"/>
        </a:p>
      </dsp:txBody>
      <dsp:txXfrm>
        <a:off x="0" y="5353652"/>
        <a:ext cx="8393430" cy="12733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B4A6E-F261-40D7-AFE3-6CBFE79024D5}">
      <dsp:nvSpPr>
        <dsp:cNvPr id="0" name=""/>
        <dsp:cNvSpPr/>
      </dsp:nvSpPr>
      <dsp:spPr>
        <a:xfrm rot="5400000">
          <a:off x="1337655" y="960754"/>
          <a:ext cx="1501833" cy="181029"/>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224FDC-C545-449B-89A9-8534DA3BFA1A}">
      <dsp:nvSpPr>
        <dsp:cNvPr id="0" name=""/>
        <dsp:cNvSpPr/>
      </dsp:nvSpPr>
      <dsp:spPr>
        <a:xfrm>
          <a:off x="1682908" y="1943"/>
          <a:ext cx="2011444" cy="12068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La disciplina de Ingeniería del Software. ¿Qué comprede la ingeniería de software?</a:t>
          </a:r>
          <a:endParaRPr lang="en-US" sz="1400" kern="1200"/>
        </a:p>
      </dsp:txBody>
      <dsp:txXfrm>
        <a:off x="1718256" y="37291"/>
        <a:ext cx="1940748" cy="1136170"/>
      </dsp:txXfrm>
    </dsp:sp>
    <dsp:sp modelId="{FE96E6F6-5EAF-4636-A2D9-6233C56068BF}">
      <dsp:nvSpPr>
        <dsp:cNvPr id="0" name=""/>
        <dsp:cNvSpPr/>
      </dsp:nvSpPr>
      <dsp:spPr>
        <a:xfrm rot="5400000">
          <a:off x="1337655" y="2469337"/>
          <a:ext cx="1501833" cy="181029"/>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7B2AA6-A2AA-43BA-A4AC-BACC531FDBA3}">
      <dsp:nvSpPr>
        <dsp:cNvPr id="0" name=""/>
        <dsp:cNvSpPr/>
      </dsp:nvSpPr>
      <dsp:spPr>
        <a:xfrm>
          <a:off x="1682908" y="1510526"/>
          <a:ext cx="2011444" cy="12068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Estado Actual y Antecedentes. La Crisis del Software.</a:t>
          </a:r>
          <a:endParaRPr lang="en-US" sz="1400" kern="1200"/>
        </a:p>
      </dsp:txBody>
      <dsp:txXfrm>
        <a:off x="1718256" y="1545874"/>
        <a:ext cx="1940748" cy="1136170"/>
      </dsp:txXfrm>
    </dsp:sp>
    <dsp:sp modelId="{6DD2BAA6-44EA-438A-A956-C825CFDA141A}">
      <dsp:nvSpPr>
        <dsp:cNvPr id="0" name=""/>
        <dsp:cNvSpPr/>
      </dsp:nvSpPr>
      <dsp:spPr>
        <a:xfrm>
          <a:off x="2091947" y="3223629"/>
          <a:ext cx="2668470" cy="181029"/>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C5682C-0A0B-42D1-95E5-999AB9311D31}">
      <dsp:nvSpPr>
        <dsp:cNvPr id="0" name=""/>
        <dsp:cNvSpPr/>
      </dsp:nvSpPr>
      <dsp:spPr>
        <a:xfrm>
          <a:off x="1682908" y="3019109"/>
          <a:ext cx="2011444" cy="12068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Disciplinas que conforman la Ingeniería de Software.</a:t>
          </a:r>
          <a:endParaRPr lang="en-US" sz="1400" kern="1200"/>
        </a:p>
      </dsp:txBody>
      <dsp:txXfrm>
        <a:off x="1718256" y="3054457"/>
        <a:ext cx="1940748" cy="1136170"/>
      </dsp:txXfrm>
    </dsp:sp>
    <dsp:sp modelId="{24D0AB57-4E5F-4749-8B75-A9B8015BD914}">
      <dsp:nvSpPr>
        <dsp:cNvPr id="0" name=""/>
        <dsp:cNvSpPr/>
      </dsp:nvSpPr>
      <dsp:spPr>
        <a:xfrm rot="16200000">
          <a:off x="4012876" y="2469337"/>
          <a:ext cx="1501833" cy="181029"/>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DB9492-BB8F-461A-800E-33A6C0B59AD3}">
      <dsp:nvSpPr>
        <dsp:cNvPr id="0" name=""/>
        <dsp:cNvSpPr/>
      </dsp:nvSpPr>
      <dsp:spPr>
        <a:xfrm>
          <a:off x="4358129" y="3019109"/>
          <a:ext cx="2011444" cy="12068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Ejemplos de grandes proyectos de software fallidos y exitosos.</a:t>
          </a:r>
          <a:endParaRPr lang="en-US" sz="1400" kern="1200"/>
        </a:p>
      </dsp:txBody>
      <dsp:txXfrm>
        <a:off x="4393477" y="3054457"/>
        <a:ext cx="1940748" cy="1136170"/>
      </dsp:txXfrm>
    </dsp:sp>
    <dsp:sp modelId="{DD82226B-CBF9-4542-B4C0-52CD8471D4E4}">
      <dsp:nvSpPr>
        <dsp:cNvPr id="0" name=""/>
        <dsp:cNvSpPr/>
      </dsp:nvSpPr>
      <dsp:spPr>
        <a:xfrm rot="16200000">
          <a:off x="4012876" y="960754"/>
          <a:ext cx="1501833" cy="181029"/>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0BEBEC-FE2D-472F-936B-E0A5233FAF4C}">
      <dsp:nvSpPr>
        <dsp:cNvPr id="0" name=""/>
        <dsp:cNvSpPr/>
      </dsp:nvSpPr>
      <dsp:spPr>
        <a:xfrm>
          <a:off x="4358129" y="1510526"/>
          <a:ext cx="2011444" cy="12068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Ciclos de vida y su influencia en la Administración de Proyectos de Software. </a:t>
          </a:r>
          <a:endParaRPr lang="en-US" sz="1400" kern="1200"/>
        </a:p>
      </dsp:txBody>
      <dsp:txXfrm>
        <a:off x="4393477" y="1545874"/>
        <a:ext cx="1940748" cy="1136170"/>
      </dsp:txXfrm>
    </dsp:sp>
    <dsp:sp modelId="{44C60E80-89F5-499A-98A6-9BBF0BB48390}">
      <dsp:nvSpPr>
        <dsp:cNvPr id="0" name=""/>
        <dsp:cNvSpPr/>
      </dsp:nvSpPr>
      <dsp:spPr>
        <a:xfrm>
          <a:off x="4767168" y="206462"/>
          <a:ext cx="2668470" cy="181029"/>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1280B4-912B-48E6-87F9-70FFEE7C0FF9}">
      <dsp:nvSpPr>
        <dsp:cNvPr id="0" name=""/>
        <dsp:cNvSpPr/>
      </dsp:nvSpPr>
      <dsp:spPr>
        <a:xfrm>
          <a:off x="4358129" y="1943"/>
          <a:ext cx="2011444" cy="12068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Procesos de Desarrollo Empíricos vs. Definidos.</a:t>
          </a:r>
          <a:endParaRPr lang="en-US" sz="1400" kern="1200"/>
        </a:p>
      </dsp:txBody>
      <dsp:txXfrm>
        <a:off x="4393477" y="37291"/>
        <a:ext cx="1940748" cy="1136170"/>
      </dsp:txXfrm>
    </dsp:sp>
    <dsp:sp modelId="{92523BCF-8EAB-452F-A550-021F0918AFEB}">
      <dsp:nvSpPr>
        <dsp:cNvPr id="0" name=""/>
        <dsp:cNvSpPr/>
      </dsp:nvSpPr>
      <dsp:spPr>
        <a:xfrm rot="5400000">
          <a:off x="6688097" y="960754"/>
          <a:ext cx="1501833" cy="181029"/>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5AC54E-7EC5-4C44-BD98-D513CD434317}">
      <dsp:nvSpPr>
        <dsp:cNvPr id="0" name=""/>
        <dsp:cNvSpPr/>
      </dsp:nvSpPr>
      <dsp:spPr>
        <a:xfrm>
          <a:off x="7033350" y="1943"/>
          <a:ext cx="2011444" cy="12068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Ciclos de vida (Modelos de Proceso) y Procesos de Desarrollo de Software</a:t>
          </a:r>
          <a:endParaRPr lang="en-US" sz="1400" kern="1200"/>
        </a:p>
      </dsp:txBody>
      <dsp:txXfrm>
        <a:off x="7068698" y="37291"/>
        <a:ext cx="1940748" cy="1136170"/>
      </dsp:txXfrm>
    </dsp:sp>
    <dsp:sp modelId="{227C207F-D423-438F-B74C-C7D680FC456D}">
      <dsp:nvSpPr>
        <dsp:cNvPr id="0" name=""/>
        <dsp:cNvSpPr/>
      </dsp:nvSpPr>
      <dsp:spPr>
        <a:xfrm rot="5400000">
          <a:off x="6688097" y="2469337"/>
          <a:ext cx="1501833" cy="181029"/>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6B1BC6-09AD-4C04-9F3A-78A4BC9C0525}">
      <dsp:nvSpPr>
        <dsp:cNvPr id="0" name=""/>
        <dsp:cNvSpPr/>
      </dsp:nvSpPr>
      <dsp:spPr>
        <a:xfrm>
          <a:off x="7033350" y="1510526"/>
          <a:ext cx="2011444" cy="12068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Criterios para elección de ciclos de vida para proyectos de desarrollo de software.</a:t>
          </a:r>
          <a:endParaRPr lang="en-US" sz="1400" kern="1200"/>
        </a:p>
      </dsp:txBody>
      <dsp:txXfrm>
        <a:off x="7068698" y="1545874"/>
        <a:ext cx="1940748" cy="1136170"/>
      </dsp:txXfrm>
    </dsp:sp>
    <dsp:sp modelId="{A1595708-DC32-4B15-8439-0B6ADB176903}">
      <dsp:nvSpPr>
        <dsp:cNvPr id="0" name=""/>
        <dsp:cNvSpPr/>
      </dsp:nvSpPr>
      <dsp:spPr>
        <a:xfrm>
          <a:off x="7033350" y="3019109"/>
          <a:ext cx="2011444" cy="12068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Vinculo proceso-proyecto-producto en la gestión de un proyecto de desarrollo de software.</a:t>
          </a:r>
          <a:endParaRPr lang="en-US" sz="1400" kern="1200"/>
        </a:p>
      </dsp:txBody>
      <dsp:txXfrm>
        <a:off x="7068698" y="3054457"/>
        <a:ext cx="1940748" cy="11361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B9FCB-E907-41F1-ABC2-66A8ED368902}">
      <dsp:nvSpPr>
        <dsp:cNvPr id="0" name=""/>
        <dsp:cNvSpPr/>
      </dsp:nvSpPr>
      <dsp:spPr>
        <a:xfrm>
          <a:off x="0" y="503824"/>
          <a:ext cx="7291633" cy="596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kern="1200"/>
            <a:t>Gestión de Proyectos basados en procesos definidos. Planificación para el desarrollo y el mantenimiento de productos de software. Métricas y Estimaciones de Software</a:t>
          </a:r>
          <a:endParaRPr lang="en-US" sz="1500" kern="1200"/>
        </a:p>
      </dsp:txBody>
      <dsp:txXfrm>
        <a:off x="29128" y="532952"/>
        <a:ext cx="7233377" cy="538444"/>
      </dsp:txXfrm>
    </dsp:sp>
    <dsp:sp modelId="{F5048465-9D33-4966-AE60-802FE564AF34}">
      <dsp:nvSpPr>
        <dsp:cNvPr id="0" name=""/>
        <dsp:cNvSpPr/>
      </dsp:nvSpPr>
      <dsp:spPr>
        <a:xfrm>
          <a:off x="0" y="1143724"/>
          <a:ext cx="7291633" cy="596700"/>
        </a:xfrm>
        <a:prstGeom prst="roundRect">
          <a:avLst/>
        </a:prstGeom>
        <a:solidFill>
          <a:schemeClr val="accent2">
            <a:hueOff val="212906"/>
            <a:satOff val="-95"/>
            <a:lumOff val="10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kern="1200"/>
            <a:t>Manifiesto Ágil/Filosofía Lean</a:t>
          </a:r>
          <a:endParaRPr lang="en-US" sz="1500" kern="1200"/>
        </a:p>
      </dsp:txBody>
      <dsp:txXfrm>
        <a:off x="29128" y="1172852"/>
        <a:ext cx="7233377" cy="538444"/>
      </dsp:txXfrm>
    </dsp:sp>
    <dsp:sp modelId="{BA7F5DC6-1F0D-4EFF-8A07-07F390959C27}">
      <dsp:nvSpPr>
        <dsp:cNvPr id="0" name=""/>
        <dsp:cNvSpPr/>
      </dsp:nvSpPr>
      <dsp:spPr>
        <a:xfrm>
          <a:off x="0" y="1783624"/>
          <a:ext cx="7291633" cy="596700"/>
        </a:xfrm>
        <a:prstGeom prst="roundRect">
          <a:avLst/>
        </a:prstGeom>
        <a:solidFill>
          <a:schemeClr val="accent2">
            <a:hueOff val="425813"/>
            <a:satOff val="-190"/>
            <a:lumOff val="20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kern="1200"/>
            <a:t>Requerimientos en ambientes lean ágil</a:t>
          </a:r>
          <a:endParaRPr lang="en-US" sz="1500" kern="1200"/>
        </a:p>
      </dsp:txBody>
      <dsp:txXfrm>
        <a:off x="29128" y="1812752"/>
        <a:ext cx="7233377" cy="538444"/>
      </dsp:txXfrm>
    </dsp:sp>
    <dsp:sp modelId="{F8876E69-65C0-47AA-B3B7-4EDB5B500741}">
      <dsp:nvSpPr>
        <dsp:cNvPr id="0" name=""/>
        <dsp:cNvSpPr/>
      </dsp:nvSpPr>
      <dsp:spPr>
        <a:xfrm>
          <a:off x="0" y="2423524"/>
          <a:ext cx="7291633" cy="596700"/>
        </a:xfrm>
        <a:prstGeom prst="roundRect">
          <a:avLst/>
        </a:prstGeom>
        <a:solidFill>
          <a:schemeClr val="accent2">
            <a:hueOff val="638719"/>
            <a:satOff val="-285"/>
            <a:lumOff val="3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kern="1200"/>
            <a:t>Requerimientos en ambientes ágiles - User Stories</a:t>
          </a:r>
          <a:endParaRPr lang="en-US" sz="1500" kern="1200"/>
        </a:p>
      </dsp:txBody>
      <dsp:txXfrm>
        <a:off x="29128" y="2452652"/>
        <a:ext cx="7233377" cy="538444"/>
      </dsp:txXfrm>
    </dsp:sp>
    <dsp:sp modelId="{6F304B36-6D75-47C2-9C84-821118917717}">
      <dsp:nvSpPr>
        <dsp:cNvPr id="0" name=""/>
        <dsp:cNvSpPr/>
      </dsp:nvSpPr>
      <dsp:spPr>
        <a:xfrm>
          <a:off x="0" y="3063424"/>
          <a:ext cx="7291633" cy="596700"/>
        </a:xfrm>
        <a:prstGeom prst="roundRect">
          <a:avLst/>
        </a:prstGeom>
        <a:solidFill>
          <a:schemeClr val="accent2">
            <a:hueOff val="851626"/>
            <a:satOff val="-379"/>
            <a:lumOff val="40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kern="1200" dirty="0"/>
            <a:t>Estimaciones en ambientes ágiles</a:t>
          </a:r>
          <a:endParaRPr lang="en-US" sz="1500" kern="1200" dirty="0"/>
        </a:p>
      </dsp:txBody>
      <dsp:txXfrm>
        <a:off x="29128" y="3092552"/>
        <a:ext cx="7233377" cy="538444"/>
      </dsp:txXfrm>
    </dsp:sp>
    <dsp:sp modelId="{F3F903F1-B982-4AE0-82E0-BA7B8F0BABCB}">
      <dsp:nvSpPr>
        <dsp:cNvPr id="0" name=""/>
        <dsp:cNvSpPr/>
      </dsp:nvSpPr>
      <dsp:spPr>
        <a:xfrm>
          <a:off x="0" y="3703324"/>
          <a:ext cx="7291633" cy="596700"/>
        </a:xfrm>
        <a:prstGeom prst="roundRect">
          <a:avLst/>
        </a:prstGeom>
        <a:solidFill>
          <a:schemeClr val="accent2">
            <a:hueOff val="1064532"/>
            <a:satOff val="-474"/>
            <a:lumOff val="50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kern="1200"/>
            <a:t>Frameworks SCRUM a nivel equipo y escala - Métricas Ágiles</a:t>
          </a:r>
          <a:endParaRPr lang="en-US" sz="1500" kern="1200"/>
        </a:p>
      </dsp:txBody>
      <dsp:txXfrm>
        <a:off x="29128" y="3732452"/>
        <a:ext cx="7233377" cy="538444"/>
      </dsp:txXfrm>
    </dsp:sp>
    <dsp:sp modelId="{39FF91C7-6CDA-4965-A37C-737D3B7E9D45}">
      <dsp:nvSpPr>
        <dsp:cNvPr id="0" name=""/>
        <dsp:cNvSpPr/>
      </dsp:nvSpPr>
      <dsp:spPr>
        <a:xfrm>
          <a:off x="0" y="4343224"/>
          <a:ext cx="7291633" cy="596700"/>
        </a:xfrm>
        <a:prstGeom prst="roundRect">
          <a:avLst/>
        </a:prstGeom>
        <a:solidFill>
          <a:schemeClr val="accent2">
            <a:hueOff val="1277439"/>
            <a:satOff val="-569"/>
            <a:lumOff val="60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kern="1200"/>
            <a:t>Framework Kanban en el contexto del desarrollo de software – Métricas Lean</a:t>
          </a:r>
          <a:endParaRPr lang="en-US" sz="1500" kern="1200"/>
        </a:p>
      </dsp:txBody>
      <dsp:txXfrm>
        <a:off x="29128" y="4372352"/>
        <a:ext cx="7233377" cy="538444"/>
      </dsp:txXfrm>
    </dsp:sp>
    <dsp:sp modelId="{DF07C384-9DEC-4CAD-B7C5-5B7A911EF954}">
      <dsp:nvSpPr>
        <dsp:cNvPr id="0" name=""/>
        <dsp:cNvSpPr/>
      </dsp:nvSpPr>
      <dsp:spPr>
        <a:xfrm>
          <a:off x="0" y="4983124"/>
          <a:ext cx="7291633" cy="596700"/>
        </a:xfrm>
        <a:prstGeom prst="roundRect">
          <a:avLst/>
        </a:prstGeom>
        <a:solidFill>
          <a:schemeClr val="accent2">
            <a:hueOff val="1490345"/>
            <a:satOff val="-664"/>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kern="1200"/>
            <a:t>Gestión de Productos de Software – Planificación de Productos – Herramientas para Definición de Productos de Software</a:t>
          </a:r>
          <a:endParaRPr lang="en-US" sz="1500" kern="1200"/>
        </a:p>
      </dsp:txBody>
      <dsp:txXfrm>
        <a:off x="29128" y="5012252"/>
        <a:ext cx="7233377" cy="538444"/>
      </dsp:txXfrm>
    </dsp:sp>
    <dsp:sp modelId="{F8BA34F1-E32A-4DE3-A5D2-3B932DC8C950}">
      <dsp:nvSpPr>
        <dsp:cNvPr id="0" name=""/>
        <dsp:cNvSpPr/>
      </dsp:nvSpPr>
      <dsp:spPr>
        <a:xfrm>
          <a:off x="0" y="5579824"/>
          <a:ext cx="7291633" cy="4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509"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s-AR" sz="1200" kern="1200"/>
            <a:t>Lean UX</a:t>
          </a:r>
          <a:endParaRPr lang="en-US" sz="1200" kern="1200"/>
        </a:p>
        <a:p>
          <a:pPr marL="114300" lvl="1" indent="-114300" algn="l" defTabSz="533400">
            <a:lnSpc>
              <a:spcPct val="90000"/>
            </a:lnSpc>
            <a:spcBef>
              <a:spcPct val="0"/>
            </a:spcBef>
            <a:spcAft>
              <a:spcPct val="20000"/>
            </a:spcAft>
            <a:buChar char="•"/>
          </a:pPr>
          <a:r>
            <a:rPr lang="es-AR" sz="1200" kern="1200"/>
            <a:t>Design Thinking</a:t>
          </a:r>
          <a:endParaRPr lang="en-US" sz="1200" kern="1200"/>
        </a:p>
      </dsp:txBody>
      <dsp:txXfrm>
        <a:off x="0" y="5579824"/>
        <a:ext cx="7291633" cy="4114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097D6-4098-462B-8E61-51D9EEA9CB84}">
      <dsp:nvSpPr>
        <dsp:cNvPr id="0" name=""/>
        <dsp:cNvSpPr/>
      </dsp:nvSpPr>
      <dsp:spPr>
        <a:xfrm>
          <a:off x="0" y="828967"/>
          <a:ext cx="2265378" cy="13592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a:t>Conceptos que conforman la disciplina Gestión de Configuración de Software.</a:t>
          </a:r>
          <a:endParaRPr lang="en-US" sz="1600" kern="1200"/>
        </a:p>
      </dsp:txBody>
      <dsp:txXfrm>
        <a:off x="0" y="828967"/>
        <a:ext cx="2265378" cy="1359227"/>
      </dsp:txXfrm>
    </dsp:sp>
    <dsp:sp modelId="{161B9090-9FA4-44E5-A902-FDC8519A1EF8}">
      <dsp:nvSpPr>
        <dsp:cNvPr id="0" name=""/>
        <dsp:cNvSpPr/>
      </dsp:nvSpPr>
      <dsp:spPr>
        <a:xfrm>
          <a:off x="2491916" y="828967"/>
          <a:ext cx="2265378" cy="135922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a:t>Planificación de la Gestión de Configuración de Software.</a:t>
          </a:r>
          <a:endParaRPr lang="en-US" sz="1600" kern="1200"/>
        </a:p>
      </dsp:txBody>
      <dsp:txXfrm>
        <a:off x="2491916" y="828967"/>
        <a:ext cx="2265378" cy="1359227"/>
      </dsp:txXfrm>
    </dsp:sp>
    <dsp:sp modelId="{0E752587-BB88-4536-8038-66D8000C1A47}">
      <dsp:nvSpPr>
        <dsp:cNvPr id="0" name=""/>
        <dsp:cNvSpPr/>
      </dsp:nvSpPr>
      <dsp:spPr>
        <a:xfrm>
          <a:off x="4983833" y="828967"/>
          <a:ext cx="2265378" cy="13592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a:t>Actividades relacionadas con la Gestión de Configuración. </a:t>
          </a:r>
          <a:endParaRPr lang="en-US" sz="1600" kern="1200"/>
        </a:p>
      </dsp:txBody>
      <dsp:txXfrm>
        <a:off x="4983833" y="828967"/>
        <a:ext cx="2265378" cy="1359227"/>
      </dsp:txXfrm>
    </dsp:sp>
    <dsp:sp modelId="{FF69D1EF-64DE-4920-96A0-B0584E58243A}">
      <dsp:nvSpPr>
        <dsp:cNvPr id="0" name=""/>
        <dsp:cNvSpPr/>
      </dsp:nvSpPr>
      <dsp:spPr>
        <a:xfrm>
          <a:off x="0" y="2414732"/>
          <a:ext cx="2265378" cy="13592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a:t>El rol de las líneas base y su administración.</a:t>
          </a:r>
          <a:endParaRPr lang="en-US" sz="1600" kern="1200"/>
        </a:p>
      </dsp:txBody>
      <dsp:txXfrm>
        <a:off x="0" y="2414732"/>
        <a:ext cx="2265378" cy="1359227"/>
      </dsp:txXfrm>
    </dsp:sp>
    <dsp:sp modelId="{763B380E-19B3-4D17-A468-F0D7F73B0945}">
      <dsp:nvSpPr>
        <dsp:cNvPr id="0" name=""/>
        <dsp:cNvSpPr/>
      </dsp:nvSpPr>
      <dsp:spPr>
        <a:xfrm>
          <a:off x="2491916" y="2414732"/>
          <a:ext cx="2265378" cy="135922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a:t>Elementos de configuración del Software.</a:t>
          </a:r>
          <a:endParaRPr lang="en-US" sz="1600" kern="1200"/>
        </a:p>
      </dsp:txBody>
      <dsp:txXfrm>
        <a:off x="2491916" y="2414732"/>
        <a:ext cx="2265378" cy="1359227"/>
      </dsp:txXfrm>
    </dsp:sp>
    <dsp:sp modelId="{89F8CC00-08CA-4C78-AAE4-C3387970543A}">
      <dsp:nvSpPr>
        <dsp:cNvPr id="0" name=""/>
        <dsp:cNvSpPr/>
      </dsp:nvSpPr>
      <dsp:spPr>
        <a:xfrm>
          <a:off x="4983833" y="2414732"/>
          <a:ext cx="2265378" cy="13592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a:t>Identificación de ítems de configuración en la Configuración de un software.</a:t>
          </a:r>
          <a:endParaRPr lang="en-US" sz="1600" kern="1200"/>
        </a:p>
      </dsp:txBody>
      <dsp:txXfrm>
        <a:off x="4983833" y="2414732"/>
        <a:ext cx="2265378" cy="1359227"/>
      </dsp:txXfrm>
    </dsp:sp>
    <dsp:sp modelId="{D3BB28E9-0077-4B9B-9AAD-F92720100714}">
      <dsp:nvSpPr>
        <dsp:cNvPr id="0" name=""/>
        <dsp:cNvSpPr/>
      </dsp:nvSpPr>
      <dsp:spPr>
        <a:xfrm>
          <a:off x="0" y="4000498"/>
          <a:ext cx="2265378" cy="135922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a:t>Gestión de Configuración en ambientes ágiles</a:t>
          </a:r>
          <a:endParaRPr lang="en-US" sz="1600" kern="1200"/>
        </a:p>
      </dsp:txBody>
      <dsp:txXfrm>
        <a:off x="0" y="4000498"/>
        <a:ext cx="2265378" cy="1359227"/>
      </dsp:txXfrm>
    </dsp:sp>
    <dsp:sp modelId="{2EECC0C5-457E-4041-A493-613BDA48E697}">
      <dsp:nvSpPr>
        <dsp:cNvPr id="0" name=""/>
        <dsp:cNvSpPr/>
      </dsp:nvSpPr>
      <dsp:spPr>
        <a:xfrm>
          <a:off x="2491916" y="4000498"/>
          <a:ext cx="2265378" cy="13592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a:t>Prácticas continuas (Continuous Integration /Continuous Delivery/ Continuous deployment)</a:t>
          </a:r>
          <a:endParaRPr lang="en-US" sz="1600" kern="1200"/>
        </a:p>
      </dsp:txBody>
      <dsp:txXfrm>
        <a:off x="2491916" y="4000498"/>
        <a:ext cx="2265378" cy="1359227"/>
      </dsp:txXfrm>
    </dsp:sp>
    <dsp:sp modelId="{2A5BCC2C-8AAF-44F0-9ED9-C3CC4BC6CB63}">
      <dsp:nvSpPr>
        <dsp:cNvPr id="0" name=""/>
        <dsp:cNvSpPr/>
      </dsp:nvSpPr>
      <dsp:spPr>
        <a:xfrm>
          <a:off x="4983833" y="4000498"/>
          <a:ext cx="2265378" cy="13592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a:t>Despliegue de producto. Estrategias para el despliegue de productos.</a:t>
          </a:r>
          <a:endParaRPr lang="en-US" sz="1600" kern="1200"/>
        </a:p>
      </dsp:txBody>
      <dsp:txXfrm>
        <a:off x="4983833" y="4000498"/>
        <a:ext cx="2265378" cy="13592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70B89-5E97-4B90-BE4B-C0F244BB27C4}">
      <dsp:nvSpPr>
        <dsp:cNvPr id="0" name=""/>
        <dsp:cNvSpPr/>
      </dsp:nvSpPr>
      <dsp:spPr>
        <a:xfrm>
          <a:off x="0" y="179197"/>
          <a:ext cx="7486060"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AR" sz="1600" kern="1200"/>
            <a:t>Conceptos generales sobre calidad.</a:t>
          </a:r>
          <a:endParaRPr lang="en-US" sz="1600" kern="1200"/>
        </a:p>
      </dsp:txBody>
      <dsp:txXfrm>
        <a:off x="30442" y="209639"/>
        <a:ext cx="7425176" cy="562726"/>
      </dsp:txXfrm>
    </dsp:sp>
    <dsp:sp modelId="{C2239FE2-03EA-4B3F-BB12-D85BA8A29F16}">
      <dsp:nvSpPr>
        <dsp:cNvPr id="0" name=""/>
        <dsp:cNvSpPr/>
      </dsp:nvSpPr>
      <dsp:spPr>
        <a:xfrm>
          <a:off x="0" y="848887"/>
          <a:ext cx="7486060" cy="623610"/>
        </a:xfrm>
        <a:prstGeom prst="roundRect">
          <a:avLst/>
        </a:prstGeom>
        <a:solidFill>
          <a:schemeClr val="accent2">
            <a:hueOff val="186293"/>
            <a:satOff val="-83"/>
            <a:lumOff val="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AR" sz="1600" kern="1200"/>
            <a:t>Importancia de trabajar para y con Calidad. Ventajas y Desventajas.</a:t>
          </a:r>
          <a:endParaRPr lang="en-US" sz="1600" kern="1200"/>
        </a:p>
      </dsp:txBody>
      <dsp:txXfrm>
        <a:off x="30442" y="879329"/>
        <a:ext cx="7425176" cy="562726"/>
      </dsp:txXfrm>
    </dsp:sp>
    <dsp:sp modelId="{AFC831EA-C3B7-4916-82BF-0D152A94E4C6}">
      <dsp:nvSpPr>
        <dsp:cNvPr id="0" name=""/>
        <dsp:cNvSpPr/>
      </dsp:nvSpPr>
      <dsp:spPr>
        <a:xfrm>
          <a:off x="0" y="1518577"/>
          <a:ext cx="7486060" cy="623610"/>
        </a:xfrm>
        <a:prstGeom prst="roundRect">
          <a:avLst/>
        </a:prstGeom>
        <a:solidFill>
          <a:schemeClr val="accent2">
            <a:hueOff val="372586"/>
            <a:satOff val="-16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AR" sz="1600" kern="1200"/>
            <a:t>Actividades relacionadas con el Aseguramiento de la Calidad del Software.</a:t>
          </a:r>
          <a:endParaRPr lang="en-US" sz="1600" kern="1200"/>
        </a:p>
      </dsp:txBody>
      <dsp:txXfrm>
        <a:off x="30442" y="1549019"/>
        <a:ext cx="7425176" cy="562726"/>
      </dsp:txXfrm>
    </dsp:sp>
    <dsp:sp modelId="{4456D175-DDEB-4B3B-92FD-AFF4990E004C}">
      <dsp:nvSpPr>
        <dsp:cNvPr id="0" name=""/>
        <dsp:cNvSpPr/>
      </dsp:nvSpPr>
      <dsp:spPr>
        <a:xfrm>
          <a:off x="0" y="2188267"/>
          <a:ext cx="7486060" cy="623610"/>
        </a:xfrm>
        <a:prstGeom prst="roundRect">
          <a:avLst/>
        </a:prstGeom>
        <a:solidFill>
          <a:schemeClr val="accent2">
            <a:hueOff val="558879"/>
            <a:satOff val="-249"/>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AR" sz="1600" kern="1200"/>
            <a:t>Principales Modelos de Calidad existentes (CMMI – SPICE – ISO).</a:t>
          </a:r>
          <a:endParaRPr lang="en-US" sz="1600" kern="1200"/>
        </a:p>
      </dsp:txBody>
      <dsp:txXfrm>
        <a:off x="30442" y="2218709"/>
        <a:ext cx="7425176" cy="562726"/>
      </dsp:txXfrm>
    </dsp:sp>
    <dsp:sp modelId="{00A1C8A7-CDB0-4195-AF6D-7A8112421BE0}">
      <dsp:nvSpPr>
        <dsp:cNvPr id="0" name=""/>
        <dsp:cNvSpPr/>
      </dsp:nvSpPr>
      <dsp:spPr>
        <a:xfrm>
          <a:off x="0" y="2857957"/>
          <a:ext cx="7486060" cy="623610"/>
        </a:xfrm>
        <a:prstGeom prst="roundRect">
          <a:avLst/>
        </a:prstGeom>
        <a:solidFill>
          <a:schemeClr val="accent2">
            <a:hueOff val="745172"/>
            <a:satOff val="-33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AR" sz="1600" kern="1200"/>
            <a:t>Auditorias al Software: Auditorías de Proyecto y Auditorías al Grupo de Calidad.</a:t>
          </a:r>
          <a:endParaRPr lang="en-US" sz="1600" kern="1200"/>
        </a:p>
      </dsp:txBody>
      <dsp:txXfrm>
        <a:off x="30442" y="2888399"/>
        <a:ext cx="7425176" cy="562726"/>
      </dsp:txXfrm>
    </dsp:sp>
    <dsp:sp modelId="{3C94D18B-DEF8-41C8-8521-F8925F48BAB2}">
      <dsp:nvSpPr>
        <dsp:cNvPr id="0" name=""/>
        <dsp:cNvSpPr/>
      </dsp:nvSpPr>
      <dsp:spPr>
        <a:xfrm>
          <a:off x="0" y="3527647"/>
          <a:ext cx="7486060" cy="623610"/>
        </a:xfrm>
        <a:prstGeom prst="roundRect">
          <a:avLst/>
        </a:prstGeom>
        <a:solidFill>
          <a:schemeClr val="accent2">
            <a:hueOff val="931466"/>
            <a:satOff val="-415"/>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AR" sz="1600" kern="1200"/>
            <a:t>Proceso de Auditorías</a:t>
          </a:r>
          <a:endParaRPr lang="en-US" sz="1600" kern="1200"/>
        </a:p>
      </dsp:txBody>
      <dsp:txXfrm>
        <a:off x="30442" y="3558089"/>
        <a:ext cx="7425176" cy="562726"/>
      </dsp:txXfrm>
    </dsp:sp>
    <dsp:sp modelId="{DD3C0D07-C029-4CF4-96AF-CA88C1D2A329}">
      <dsp:nvSpPr>
        <dsp:cNvPr id="0" name=""/>
        <dsp:cNvSpPr/>
      </dsp:nvSpPr>
      <dsp:spPr>
        <a:xfrm>
          <a:off x="0" y="4197337"/>
          <a:ext cx="7486060" cy="623610"/>
        </a:xfrm>
        <a:prstGeom prst="roundRect">
          <a:avLst/>
        </a:prstGeom>
        <a:solidFill>
          <a:schemeClr val="accent2">
            <a:hueOff val="1117759"/>
            <a:satOff val="-498"/>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AR" sz="1600" kern="1200"/>
            <a:t>Calidad de Producto: Planificación de pruebas para el software- Niveles y tipos de pruebas para el software. Técnicas y herramientas para probar software. </a:t>
          </a:r>
          <a:endParaRPr lang="en-US" sz="1600" kern="1200"/>
        </a:p>
      </dsp:txBody>
      <dsp:txXfrm>
        <a:off x="30442" y="4227779"/>
        <a:ext cx="7425176" cy="562726"/>
      </dsp:txXfrm>
    </dsp:sp>
    <dsp:sp modelId="{951E2368-B1DB-4CA8-87B3-9E368FEB72BF}">
      <dsp:nvSpPr>
        <dsp:cNvPr id="0" name=""/>
        <dsp:cNvSpPr/>
      </dsp:nvSpPr>
      <dsp:spPr>
        <a:xfrm>
          <a:off x="0" y="4867027"/>
          <a:ext cx="7486060" cy="623610"/>
        </a:xfrm>
        <a:prstGeom prst="roundRect">
          <a:avLst/>
        </a:prstGeom>
        <a:solidFill>
          <a:schemeClr val="accent2">
            <a:hueOff val="1304052"/>
            <a:satOff val="-581"/>
            <a:lumOff val="6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AR" sz="1600" kern="1200"/>
            <a:t>Técnicas y Herramientas para la realización de revisiones técnicas del software.</a:t>
          </a:r>
          <a:endParaRPr lang="en-US" sz="1600" kern="1200"/>
        </a:p>
      </dsp:txBody>
      <dsp:txXfrm>
        <a:off x="30442" y="4897469"/>
        <a:ext cx="7425176" cy="562726"/>
      </dsp:txXfrm>
    </dsp:sp>
    <dsp:sp modelId="{7B932474-AFC6-4573-8A96-2CE9D9D867E3}">
      <dsp:nvSpPr>
        <dsp:cNvPr id="0" name=""/>
        <dsp:cNvSpPr/>
      </dsp:nvSpPr>
      <dsp:spPr>
        <a:xfrm>
          <a:off x="0" y="5536717"/>
          <a:ext cx="7486060" cy="623610"/>
        </a:xfrm>
        <a:prstGeom prst="roundRect">
          <a:avLst/>
        </a:prstGeom>
        <a:solidFill>
          <a:schemeClr val="accent2">
            <a:hueOff val="1490345"/>
            <a:satOff val="-664"/>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AR" sz="1600" kern="1200"/>
            <a:t>Testing en ambientes Ágiles.</a:t>
          </a:r>
          <a:endParaRPr lang="en-US" sz="1600" kern="1200"/>
        </a:p>
      </dsp:txBody>
      <dsp:txXfrm>
        <a:off x="30442" y="5567159"/>
        <a:ext cx="7425176"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123F5-25B6-44EC-8810-291249A88BB5}" type="datetimeFigureOut">
              <a:rPr lang="es-AR" smtClean="0"/>
              <a:t>19/3/2023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35536-86E7-4543-882D-7D66997494AC}" type="slidenum">
              <a:rPr lang="es-AR" smtClean="0"/>
              <a:t>‹Nº›</a:t>
            </a:fld>
            <a:endParaRPr lang="es-AR"/>
          </a:p>
        </p:txBody>
      </p:sp>
    </p:spTree>
    <p:extLst>
      <p:ext uri="{BB962C8B-B14F-4D97-AF65-F5344CB8AC3E}">
        <p14:creationId xmlns:p14="http://schemas.microsoft.com/office/powerpoint/2010/main" val="3576991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xfrm>
            <a:off x="139700" y="768350"/>
            <a:ext cx="6819900" cy="3836988"/>
          </a:xfrm>
          <a:ln/>
        </p:spPr>
      </p:sp>
      <p:sp>
        <p:nvSpPr>
          <p:cNvPr id="40963" name="2 Marcador de notas"/>
          <p:cNvSpPr>
            <a:spLocks noGrp="1"/>
          </p:cNvSpPr>
          <p:nvPr>
            <p:ph type="body" idx="1"/>
          </p:nvPr>
        </p:nvSpPr>
        <p:spPr>
          <a:noFill/>
          <a:ln w="9525"/>
        </p:spPr>
        <p:txBody>
          <a:bodyPr/>
          <a:lstStyle/>
          <a:p>
            <a:endParaRPr lang="es-ES_tradnl" dirty="0">
              <a:latin typeface="Arial" pitchFamily="34" charset="0"/>
            </a:endParaRPr>
          </a:p>
        </p:txBody>
      </p:sp>
      <p:sp>
        <p:nvSpPr>
          <p:cNvPr id="40964" name="3 Marcador de fecha"/>
          <p:cNvSpPr txBox="1">
            <a:spLocks noGrp="1"/>
          </p:cNvSpPr>
          <p:nvPr/>
        </p:nvSpPr>
        <p:spPr bwMode="auto">
          <a:xfrm>
            <a:off x="4022937" y="0"/>
            <a:ext cx="3076363" cy="511731"/>
          </a:xfrm>
          <a:prstGeom prst="rect">
            <a:avLst/>
          </a:prstGeom>
          <a:noFill/>
          <a:ln w="12700" cap="sq">
            <a:noFill/>
            <a:miter lim="800000"/>
            <a:headEnd type="none" w="sm" len="sm"/>
            <a:tailEnd type="none" w="sm" len="sm"/>
          </a:ln>
        </p:spPr>
        <p:txBody>
          <a:bodyPr lIns="99048" tIns="49524" rIns="99048" bIns="49524"/>
          <a:lstStyle/>
          <a:p>
            <a:pPr algn="r"/>
            <a:fld id="{E3E5CF79-8191-42CA-B452-7F38C6839DA2}" type="datetime1">
              <a:rPr lang="es-ES_tradnl" sz="1300">
                <a:latin typeface="Times New Roman" pitchFamily="18" charset="0"/>
              </a:rPr>
              <a:pPr algn="r"/>
              <a:t>19/03/2023</a:t>
            </a:fld>
            <a:endParaRPr lang="es-ES_tradnl" sz="1300" dirty="0">
              <a:latin typeface="Times New Roman" pitchFamily="18" charset="0"/>
            </a:endParaRPr>
          </a:p>
        </p:txBody>
      </p:sp>
      <p:sp>
        <p:nvSpPr>
          <p:cNvPr id="40965" name="4 Marcador de número de diapositiva"/>
          <p:cNvSpPr txBox="1">
            <a:spLocks noGrp="1"/>
          </p:cNvSpPr>
          <p:nvPr/>
        </p:nvSpPr>
        <p:spPr bwMode="auto">
          <a:xfrm>
            <a:off x="4022937" y="9722882"/>
            <a:ext cx="3076363" cy="511731"/>
          </a:xfrm>
          <a:prstGeom prst="rect">
            <a:avLst/>
          </a:prstGeom>
          <a:noFill/>
          <a:ln w="12700" cap="sq">
            <a:noFill/>
            <a:miter lim="800000"/>
            <a:headEnd type="none" w="sm" len="sm"/>
            <a:tailEnd type="none" w="sm" len="sm"/>
          </a:ln>
        </p:spPr>
        <p:txBody>
          <a:bodyPr lIns="99048" tIns="49524" rIns="99048" bIns="49524" anchor="b"/>
          <a:lstStyle/>
          <a:p>
            <a:pPr algn="r"/>
            <a:fld id="{38FF9F6F-868C-43A6-B029-1CAB33BB3E75}" type="slidenum">
              <a:rPr lang="es-ES_tradnl" sz="1300">
                <a:latin typeface="Times New Roman" pitchFamily="18" charset="0"/>
              </a:rPr>
              <a:pPr algn="r"/>
              <a:t>25</a:t>
            </a:fld>
            <a:endParaRPr lang="es-ES_tradnl" sz="1300" dirty="0">
              <a:latin typeface="Times New Roman" pitchFamily="18" charset="0"/>
            </a:endParaRPr>
          </a:p>
        </p:txBody>
      </p:sp>
      <p:sp>
        <p:nvSpPr>
          <p:cNvPr id="2" name="Date Placeholder 1"/>
          <p:cNvSpPr>
            <a:spLocks noGrp="1"/>
          </p:cNvSpPr>
          <p:nvPr>
            <p:ph type="dt" idx="10"/>
          </p:nvPr>
        </p:nvSpPr>
        <p:spPr/>
        <p:txBody>
          <a:bodyPr/>
          <a:lstStyle/>
          <a:p>
            <a:fld id="{9A1FA223-3BC2-485C-92D7-66DED72B01A8}" type="datetime6">
              <a:rPr lang="es-AR" smtClean="0"/>
              <a:t>marzo de 2023</a:t>
            </a:fld>
            <a:endParaRPr lang="es-AR" dirty="0"/>
          </a:p>
        </p:txBody>
      </p:sp>
      <p:sp>
        <p:nvSpPr>
          <p:cNvPr id="3" name="Marcador de encabezado 2">
            <a:extLst>
              <a:ext uri="{FF2B5EF4-FFF2-40B4-BE49-F238E27FC236}">
                <a16:creationId xmlns:a16="http://schemas.microsoft.com/office/drawing/2014/main" id="{7302CB85-3801-4BB1-9944-C94EAE42AC95}"/>
              </a:ext>
            </a:extLst>
          </p:cNvPr>
          <p:cNvSpPr>
            <a:spLocks noGrp="1"/>
          </p:cNvSpPr>
          <p:nvPr>
            <p:ph type="hdr" sz="quarter"/>
          </p:nvPr>
        </p:nvSpPr>
        <p:spPr/>
        <p:txBody>
          <a:bodyPr/>
          <a:lstStyle/>
          <a:p>
            <a:r>
              <a:rPr lang="es-AR"/>
              <a:t>UTN -FRC - Cátedra de Ingeniería de Software</a:t>
            </a:r>
            <a:endParaRPr lang="es-AR" dirty="0"/>
          </a:p>
        </p:txBody>
      </p:sp>
    </p:spTree>
    <p:extLst>
      <p:ext uri="{BB962C8B-B14F-4D97-AF65-F5344CB8AC3E}">
        <p14:creationId xmlns:p14="http://schemas.microsoft.com/office/powerpoint/2010/main" val="126815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381912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140272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138207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180385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4152500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88972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270016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419974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339182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296586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3/19/2023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428581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3/19/2023</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‹Nº›</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341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gboiero@gmail.com" TargetMode="External"/><Relationship Id="rId2" Type="http://schemas.openxmlformats.org/officeDocument/2006/relationships/hyperlink" Target="mailto:jmeles@gmail.com" TargetMode="External"/><Relationship Id="rId1" Type="http://schemas.openxmlformats.org/officeDocument/2006/relationships/slideLayout" Target="../slideLayouts/slideLayout2.xml"/><Relationship Id="rId6" Type="http://schemas.openxmlformats.org/officeDocument/2006/relationships/hyperlink" Target="mailto:lcovaro@gmail.com" TargetMode="External"/><Relationship Id="rId5" Type="http://schemas.openxmlformats.org/officeDocument/2006/relationships/hyperlink" Target="mailto:ceciliamassano@gmail.com" TargetMode="External"/><Relationship Id="rId4" Type="http://schemas.openxmlformats.org/officeDocument/2006/relationships/hyperlink" Target="mailto:jrobles.utn@gmail.com"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35CEA497-6863-313B-04D9-80D507284E6E}"/>
              </a:ext>
            </a:extLst>
          </p:cNvPr>
          <p:cNvPicPr>
            <a:picLocks noChangeAspect="1"/>
          </p:cNvPicPr>
          <p:nvPr/>
        </p:nvPicPr>
        <p:blipFill rotWithShape="1">
          <a:blip r:embed="rId2"/>
          <a:srcRect t="20495"/>
          <a:stretch/>
        </p:blipFill>
        <p:spPr>
          <a:xfrm>
            <a:off x="-150808" y="103706"/>
            <a:ext cx="12191979" cy="6857989"/>
          </a:xfrm>
          <a:prstGeom prst="rect">
            <a:avLst/>
          </a:prstGeom>
        </p:spPr>
      </p:pic>
      <p:sp>
        <p:nvSpPr>
          <p:cNvPr id="19" name="Rectangle 10">
            <a:extLst>
              <a:ext uri="{FF2B5EF4-FFF2-40B4-BE49-F238E27FC236}">
                <a16:creationId xmlns:a16="http://schemas.microsoft.com/office/drawing/2014/main" id="{9BD78BA5-2579-4D62-B68F-2289D39BF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C7C869-6586-BE35-CD90-AE6D364D54F9}"/>
              </a:ext>
            </a:extLst>
          </p:cNvPr>
          <p:cNvSpPr>
            <a:spLocks noGrp="1"/>
          </p:cNvSpPr>
          <p:nvPr>
            <p:ph type="ctrTitle"/>
          </p:nvPr>
        </p:nvSpPr>
        <p:spPr>
          <a:xfrm>
            <a:off x="914400" y="914400"/>
            <a:ext cx="4892948" cy="3427867"/>
          </a:xfrm>
        </p:spPr>
        <p:txBody>
          <a:bodyPr anchor="t">
            <a:normAutofit/>
          </a:bodyPr>
          <a:lstStyle/>
          <a:p>
            <a:r>
              <a:rPr lang="es-US" dirty="0">
                <a:solidFill>
                  <a:srgbClr val="FFFFFF"/>
                </a:solidFill>
              </a:rPr>
              <a:t>Ingeniería y Calidad de Software</a:t>
            </a:r>
            <a:endParaRPr lang="es-AR" dirty="0">
              <a:solidFill>
                <a:srgbClr val="FFFFFF"/>
              </a:solidFill>
            </a:endParaRPr>
          </a:p>
        </p:txBody>
      </p:sp>
      <p:sp>
        <p:nvSpPr>
          <p:cNvPr id="3" name="Subtítulo 2">
            <a:extLst>
              <a:ext uri="{FF2B5EF4-FFF2-40B4-BE49-F238E27FC236}">
                <a16:creationId xmlns:a16="http://schemas.microsoft.com/office/drawing/2014/main" id="{356B6845-9097-8BDB-AB63-A033E12E99AE}"/>
              </a:ext>
            </a:extLst>
          </p:cNvPr>
          <p:cNvSpPr>
            <a:spLocks noGrp="1"/>
          </p:cNvSpPr>
          <p:nvPr>
            <p:ph type="subTitle" idx="1"/>
          </p:nvPr>
        </p:nvSpPr>
        <p:spPr>
          <a:xfrm>
            <a:off x="925290" y="5253051"/>
            <a:ext cx="4892948" cy="812923"/>
          </a:xfrm>
        </p:spPr>
        <p:txBody>
          <a:bodyPr anchor="t">
            <a:normAutofit/>
          </a:bodyPr>
          <a:lstStyle/>
          <a:p>
            <a:r>
              <a:rPr lang="es-US">
                <a:solidFill>
                  <a:srgbClr val="FFFFFF"/>
                </a:solidFill>
              </a:rPr>
              <a:t>Plan de Estudios 2023</a:t>
            </a:r>
            <a:endParaRPr lang="es-AR">
              <a:solidFill>
                <a:srgbClr val="FFFFFF"/>
              </a:solidFill>
            </a:endParaRPr>
          </a:p>
        </p:txBody>
      </p:sp>
      <p:cxnSp>
        <p:nvCxnSpPr>
          <p:cNvPr id="20"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5BB0930B-767B-CE0C-BB0B-73989C57AD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29371" y="5253051"/>
            <a:ext cx="3076365" cy="1026054"/>
          </a:xfrm>
          <a:prstGeom prst="rect">
            <a:avLst/>
          </a:prstGeom>
          <a:noFill/>
          <a:ln>
            <a:noFill/>
          </a:ln>
        </p:spPr>
      </p:pic>
    </p:spTree>
    <p:extLst>
      <p:ext uri="{BB962C8B-B14F-4D97-AF65-F5344CB8AC3E}">
        <p14:creationId xmlns:p14="http://schemas.microsoft.com/office/powerpoint/2010/main" val="112606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8CACAF-3C09-6192-77DE-25EC6D3D94B0}"/>
              </a:ext>
            </a:extLst>
          </p:cNvPr>
          <p:cNvSpPr>
            <a:spLocks noGrp="1"/>
          </p:cNvSpPr>
          <p:nvPr>
            <p:ph type="title"/>
          </p:nvPr>
        </p:nvSpPr>
        <p:spPr>
          <a:xfrm>
            <a:off x="841248" y="334644"/>
            <a:ext cx="10509504" cy="1076914"/>
          </a:xfrm>
        </p:spPr>
        <p:txBody>
          <a:bodyPr anchor="ctr">
            <a:normAutofit/>
          </a:bodyPr>
          <a:lstStyle/>
          <a:p>
            <a:pPr algn="ctr"/>
            <a:r>
              <a:rPr lang="es-AR" dirty="0"/>
              <a:t>Condiciones de Aprobación</a:t>
            </a:r>
          </a:p>
        </p:txBody>
      </p:sp>
      <p:graphicFrame>
        <p:nvGraphicFramePr>
          <p:cNvPr id="4" name="Marcador de contenido 3">
            <a:extLst>
              <a:ext uri="{FF2B5EF4-FFF2-40B4-BE49-F238E27FC236}">
                <a16:creationId xmlns:a16="http://schemas.microsoft.com/office/drawing/2014/main" id="{2B9FAE0E-1759-847A-2A99-B53B00028804}"/>
              </a:ext>
            </a:extLst>
          </p:cNvPr>
          <p:cNvGraphicFramePr>
            <a:graphicFrameLocks noGrp="1"/>
          </p:cNvGraphicFramePr>
          <p:nvPr>
            <p:ph idx="1"/>
            <p:extLst>
              <p:ext uri="{D42A27DB-BD31-4B8C-83A1-F6EECF244321}">
                <p14:modId xmlns:p14="http://schemas.microsoft.com/office/powerpoint/2010/main" val="3982548414"/>
              </p:ext>
            </p:extLst>
          </p:nvPr>
        </p:nvGraphicFramePr>
        <p:xfrm>
          <a:off x="841248" y="1499434"/>
          <a:ext cx="10506457" cy="4829847"/>
        </p:xfrm>
        <a:graphic>
          <a:graphicData uri="http://schemas.openxmlformats.org/drawingml/2006/table">
            <a:tbl>
              <a:tblPr firstRow="1" firstCol="1" bandRow="1">
                <a:tableStyleId>{5C22544A-7EE6-4342-B048-85BDC9FD1C3A}</a:tableStyleId>
              </a:tblPr>
              <a:tblGrid>
                <a:gridCol w="2548188">
                  <a:extLst>
                    <a:ext uri="{9D8B030D-6E8A-4147-A177-3AD203B41FA5}">
                      <a16:colId xmlns:a16="http://schemas.microsoft.com/office/drawing/2014/main" val="2984043693"/>
                    </a:ext>
                  </a:extLst>
                </a:gridCol>
                <a:gridCol w="4309178">
                  <a:extLst>
                    <a:ext uri="{9D8B030D-6E8A-4147-A177-3AD203B41FA5}">
                      <a16:colId xmlns:a16="http://schemas.microsoft.com/office/drawing/2014/main" val="2905617277"/>
                    </a:ext>
                  </a:extLst>
                </a:gridCol>
                <a:gridCol w="3649091">
                  <a:extLst>
                    <a:ext uri="{9D8B030D-6E8A-4147-A177-3AD203B41FA5}">
                      <a16:colId xmlns:a16="http://schemas.microsoft.com/office/drawing/2014/main" val="105314551"/>
                    </a:ext>
                  </a:extLst>
                </a:gridCol>
              </a:tblGrid>
              <a:tr h="461029">
                <a:tc>
                  <a:txBody>
                    <a:bodyPr/>
                    <a:lstStyle/>
                    <a:p>
                      <a:endParaRPr lang="es-AR" sz="2700">
                        <a:effectLst/>
                        <a:latin typeface="Times New Roman" panose="02020603050405020304" pitchFamily="18" charset="0"/>
                      </a:endParaRPr>
                    </a:p>
                  </a:txBody>
                  <a:tcPr marL="164858" marR="164858" marT="0" marB="0"/>
                </a:tc>
                <a:tc>
                  <a:txBody>
                    <a:bodyPr/>
                    <a:lstStyle/>
                    <a:p>
                      <a:pPr algn="just"/>
                      <a:r>
                        <a:rPr lang="es-AR" sz="2500">
                          <a:effectLst/>
                        </a:rPr>
                        <a:t>Aprobación Directa</a:t>
                      </a:r>
                      <a:endParaRPr lang="es-AR" sz="2700">
                        <a:effectLst/>
                        <a:latin typeface="Times New Roman" panose="02020603050405020304" pitchFamily="18" charset="0"/>
                        <a:ea typeface="Times New Roman" panose="02020603050405020304" pitchFamily="18" charset="0"/>
                      </a:endParaRPr>
                    </a:p>
                  </a:txBody>
                  <a:tcPr marL="164858" marR="164858" marT="0" marB="0"/>
                </a:tc>
                <a:tc>
                  <a:txBody>
                    <a:bodyPr/>
                    <a:lstStyle/>
                    <a:p>
                      <a:pPr algn="just"/>
                      <a:r>
                        <a:rPr lang="es-AR" sz="2500">
                          <a:effectLst/>
                        </a:rPr>
                        <a:t>Regular</a:t>
                      </a:r>
                      <a:endParaRPr lang="es-AR" sz="2700">
                        <a:effectLst/>
                        <a:latin typeface="Times New Roman" panose="02020603050405020304" pitchFamily="18" charset="0"/>
                        <a:ea typeface="Times New Roman" panose="02020603050405020304" pitchFamily="18" charset="0"/>
                      </a:endParaRPr>
                    </a:p>
                  </a:txBody>
                  <a:tcPr marL="164858" marR="164858" marT="0" marB="0"/>
                </a:tc>
                <a:extLst>
                  <a:ext uri="{0D108BD9-81ED-4DB2-BD59-A6C34878D82A}">
                    <a16:rowId xmlns:a16="http://schemas.microsoft.com/office/drawing/2014/main" val="2653895900"/>
                  </a:ext>
                </a:extLst>
              </a:tr>
              <a:tr h="461029">
                <a:tc>
                  <a:txBody>
                    <a:bodyPr/>
                    <a:lstStyle/>
                    <a:p>
                      <a:pPr algn="just"/>
                      <a:r>
                        <a:rPr lang="es-AR" sz="2500" dirty="0">
                          <a:effectLst/>
                        </a:rPr>
                        <a:t>Parciales  2</a:t>
                      </a:r>
                      <a:endParaRPr lang="es-AR" sz="2700" dirty="0">
                        <a:effectLst/>
                        <a:latin typeface="Times New Roman" panose="02020603050405020304" pitchFamily="18" charset="0"/>
                        <a:ea typeface="Times New Roman" panose="02020603050405020304" pitchFamily="18" charset="0"/>
                      </a:endParaRPr>
                    </a:p>
                  </a:txBody>
                  <a:tcPr marL="164858" marR="164858" marT="0" marB="0"/>
                </a:tc>
                <a:tc>
                  <a:txBody>
                    <a:bodyPr/>
                    <a:lstStyle/>
                    <a:p>
                      <a:pPr algn="just"/>
                      <a:r>
                        <a:rPr lang="es-AR" sz="2500" dirty="0">
                          <a:effectLst/>
                        </a:rPr>
                        <a:t>Nota 8 o superior</a:t>
                      </a:r>
                    </a:p>
                    <a:p>
                      <a:pPr algn="just"/>
                      <a:r>
                        <a:rPr lang="es-AR" sz="2500" kern="1200" dirty="0">
                          <a:solidFill>
                            <a:schemeClr val="dk1"/>
                          </a:solidFill>
                          <a:effectLst/>
                          <a:latin typeface="+mn-lt"/>
                          <a:ea typeface="+mn-ea"/>
                          <a:cs typeface="+mn-cs"/>
                        </a:rPr>
                        <a:t>1 recuperatorio queda la mejor nota</a:t>
                      </a:r>
                    </a:p>
                  </a:txBody>
                  <a:tcPr marL="164858" marR="164858" marT="0" marB="0"/>
                </a:tc>
                <a:tc>
                  <a:txBody>
                    <a:bodyPr/>
                    <a:lstStyle/>
                    <a:p>
                      <a:pPr algn="just"/>
                      <a:r>
                        <a:rPr lang="es-AR" sz="2500" dirty="0">
                          <a:effectLst/>
                        </a:rPr>
                        <a:t>Aprobado</a:t>
                      </a:r>
                    </a:p>
                    <a:p>
                      <a:pPr marL="0" marR="0" lvl="0" indent="0" algn="just" defTabSz="914400" rtl="0" eaLnBrk="1" fontAlgn="auto" latinLnBrk="0" hangingPunct="1">
                        <a:lnSpc>
                          <a:spcPct val="100000"/>
                        </a:lnSpc>
                        <a:spcBef>
                          <a:spcPts val="0"/>
                        </a:spcBef>
                        <a:spcAft>
                          <a:spcPts val="0"/>
                        </a:spcAft>
                        <a:buClrTx/>
                        <a:buSzTx/>
                        <a:buFontTx/>
                        <a:buNone/>
                        <a:tabLst/>
                        <a:defRPr/>
                      </a:pPr>
                      <a:r>
                        <a:rPr lang="es-AR" sz="2500" kern="1200" dirty="0">
                          <a:solidFill>
                            <a:schemeClr val="dk1"/>
                          </a:solidFill>
                          <a:effectLst/>
                          <a:latin typeface="+mn-lt"/>
                          <a:ea typeface="+mn-ea"/>
                          <a:cs typeface="+mn-cs"/>
                        </a:rPr>
                        <a:t>1 recuperatorio queda la mejor nota</a:t>
                      </a:r>
                    </a:p>
                    <a:p>
                      <a:pPr algn="just"/>
                      <a:endParaRPr lang="es-AR" sz="2700" dirty="0">
                        <a:effectLst/>
                        <a:latin typeface="Times New Roman" panose="02020603050405020304" pitchFamily="18" charset="0"/>
                        <a:ea typeface="Times New Roman" panose="02020603050405020304" pitchFamily="18" charset="0"/>
                      </a:endParaRPr>
                    </a:p>
                  </a:txBody>
                  <a:tcPr marL="164858" marR="164858" marT="0" marB="0"/>
                </a:tc>
                <a:extLst>
                  <a:ext uri="{0D108BD9-81ED-4DB2-BD59-A6C34878D82A}">
                    <a16:rowId xmlns:a16="http://schemas.microsoft.com/office/drawing/2014/main" val="4128865728"/>
                  </a:ext>
                </a:extLst>
              </a:tr>
              <a:tr h="1596397">
                <a:tc>
                  <a:txBody>
                    <a:bodyPr/>
                    <a:lstStyle/>
                    <a:p>
                      <a:pPr algn="just"/>
                      <a:r>
                        <a:rPr lang="es-AR" sz="2500" b="1" kern="1200" dirty="0">
                          <a:solidFill>
                            <a:schemeClr val="lt1"/>
                          </a:solidFill>
                          <a:effectLst/>
                          <a:latin typeface="+mn-lt"/>
                          <a:ea typeface="+mn-ea"/>
                          <a:cs typeface="+mn-cs"/>
                        </a:rPr>
                        <a:t>Trabajos Prácticos Grupales (TPG)</a:t>
                      </a:r>
                    </a:p>
                  </a:txBody>
                  <a:tcPr marL="164858" marR="164858" marT="0" marB="0"/>
                </a:tc>
                <a:tc>
                  <a:txBody>
                    <a:bodyPr/>
                    <a:lstStyle/>
                    <a:p>
                      <a:r>
                        <a:rPr lang="es-AR" sz="2500" dirty="0">
                          <a:effectLst/>
                        </a:rPr>
                        <a:t>Presentar el 100 % y aprobar el 70 % con  NOTA 8 O SUPERIOR </a:t>
                      </a:r>
                      <a:endParaRPr lang="es-AR" sz="2700" dirty="0">
                        <a:effectLst/>
                        <a:latin typeface="Times New Roman" panose="02020603050405020304" pitchFamily="18" charset="0"/>
                        <a:ea typeface="Times New Roman" panose="02020603050405020304" pitchFamily="18" charset="0"/>
                      </a:endParaRPr>
                    </a:p>
                  </a:txBody>
                  <a:tcPr marL="164858" marR="16485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AR" sz="2400" dirty="0">
                          <a:effectLst/>
                        </a:rPr>
                        <a:t>Presentar el 100 % y aprobar el 70 %.</a:t>
                      </a:r>
                      <a:endParaRPr lang="es-AR" sz="2400" dirty="0">
                        <a:effectLst/>
                        <a:latin typeface="Times New Roman" panose="02020603050405020304" pitchFamily="18" charset="0"/>
                        <a:ea typeface="Times New Roman" panose="02020603050405020304" pitchFamily="18" charset="0"/>
                      </a:endParaRPr>
                    </a:p>
                    <a:p>
                      <a:pPr algn="just"/>
                      <a:endParaRPr lang="es-AR" sz="2700" dirty="0">
                        <a:effectLst/>
                        <a:latin typeface="Times New Roman" panose="02020603050405020304" pitchFamily="18" charset="0"/>
                        <a:ea typeface="Times New Roman" panose="02020603050405020304" pitchFamily="18" charset="0"/>
                      </a:endParaRPr>
                    </a:p>
                  </a:txBody>
                  <a:tcPr marL="164858" marR="164858" marT="0" marB="0"/>
                </a:tc>
                <a:extLst>
                  <a:ext uri="{0D108BD9-81ED-4DB2-BD59-A6C34878D82A}">
                    <a16:rowId xmlns:a16="http://schemas.microsoft.com/office/drawing/2014/main" val="1912602277"/>
                  </a:ext>
                </a:extLst>
              </a:tr>
              <a:tr h="1217941">
                <a:tc>
                  <a:txBody>
                    <a:bodyPr/>
                    <a:lstStyle/>
                    <a:p>
                      <a:pPr algn="just"/>
                      <a:r>
                        <a:rPr lang="es-AR" sz="2500" dirty="0">
                          <a:effectLst/>
                        </a:rPr>
                        <a:t>Trabajos de Investigación Grupal(TIG)</a:t>
                      </a:r>
                      <a:endParaRPr lang="es-AR" sz="2700" dirty="0">
                        <a:effectLst/>
                        <a:latin typeface="Times New Roman" panose="02020603050405020304" pitchFamily="18" charset="0"/>
                        <a:ea typeface="Times New Roman" panose="02020603050405020304" pitchFamily="18" charset="0"/>
                      </a:endParaRPr>
                    </a:p>
                  </a:txBody>
                  <a:tcPr marL="164858" marR="164858" marT="0" marB="0"/>
                </a:tc>
                <a:tc>
                  <a:txBody>
                    <a:bodyPr/>
                    <a:lstStyle/>
                    <a:p>
                      <a:r>
                        <a:rPr lang="es-AR" sz="2500" dirty="0">
                          <a:effectLst/>
                        </a:rPr>
                        <a:t>Nota 8 o superior</a:t>
                      </a:r>
                    </a:p>
                    <a:p>
                      <a:pPr algn="just"/>
                      <a:r>
                        <a:rPr lang="es-AR" sz="2500" kern="1200" dirty="0">
                          <a:solidFill>
                            <a:schemeClr val="dk1"/>
                          </a:solidFill>
                          <a:effectLst/>
                          <a:latin typeface="+mn-lt"/>
                          <a:ea typeface="+mn-ea"/>
                          <a:cs typeface="+mn-cs"/>
                        </a:rPr>
                        <a:t>1 recuperatorio queda la mejor nota</a:t>
                      </a:r>
                    </a:p>
                  </a:txBody>
                  <a:tcPr marL="164858" marR="164858" marT="0" marB="0"/>
                </a:tc>
                <a:tc>
                  <a:txBody>
                    <a:bodyPr/>
                    <a:lstStyle/>
                    <a:p>
                      <a:pPr algn="just"/>
                      <a:r>
                        <a:rPr lang="es-AR" sz="2500" dirty="0">
                          <a:effectLst/>
                        </a:rPr>
                        <a:t>Aprobados</a:t>
                      </a:r>
                      <a:endParaRPr lang="es-AR" sz="2700" dirty="0">
                        <a:effectLst/>
                        <a:latin typeface="Times New Roman" panose="02020603050405020304" pitchFamily="18" charset="0"/>
                        <a:ea typeface="Times New Roman" panose="02020603050405020304" pitchFamily="18" charset="0"/>
                      </a:endParaRPr>
                    </a:p>
                  </a:txBody>
                  <a:tcPr marL="164858" marR="164858" marT="0" marB="0"/>
                </a:tc>
                <a:extLst>
                  <a:ext uri="{0D108BD9-81ED-4DB2-BD59-A6C34878D82A}">
                    <a16:rowId xmlns:a16="http://schemas.microsoft.com/office/drawing/2014/main" val="4102409833"/>
                  </a:ext>
                </a:extLst>
              </a:tr>
            </a:tbl>
          </a:graphicData>
        </a:graphic>
      </p:graphicFrame>
    </p:spTree>
    <p:extLst>
      <p:ext uri="{BB962C8B-B14F-4D97-AF65-F5344CB8AC3E}">
        <p14:creationId xmlns:p14="http://schemas.microsoft.com/office/powerpoint/2010/main" val="423957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5E266-88E6-5B2F-D7B4-F6F885686FAC}"/>
              </a:ext>
            </a:extLst>
          </p:cNvPr>
          <p:cNvSpPr>
            <a:spLocks noGrp="1"/>
          </p:cNvSpPr>
          <p:nvPr>
            <p:ph type="title"/>
          </p:nvPr>
        </p:nvSpPr>
        <p:spPr>
          <a:xfrm>
            <a:off x="2378500" y="383571"/>
            <a:ext cx="5864352" cy="1014984"/>
          </a:xfrm>
        </p:spPr>
        <p:txBody>
          <a:bodyPr anchor="b">
            <a:normAutofit/>
          </a:bodyPr>
          <a:lstStyle/>
          <a:p>
            <a:r>
              <a:rPr lang="es-AR" dirty="0"/>
              <a:t>Evaluaciones parciales</a:t>
            </a:r>
          </a:p>
        </p:txBody>
      </p:sp>
      <p:graphicFrame>
        <p:nvGraphicFramePr>
          <p:cNvPr id="4" name="Tabla 4">
            <a:extLst>
              <a:ext uri="{FF2B5EF4-FFF2-40B4-BE49-F238E27FC236}">
                <a16:creationId xmlns:a16="http://schemas.microsoft.com/office/drawing/2014/main" id="{E17304C6-190C-B556-DD5B-896BAAD1719E}"/>
              </a:ext>
            </a:extLst>
          </p:cNvPr>
          <p:cNvGraphicFramePr>
            <a:graphicFrameLocks noGrp="1"/>
          </p:cNvGraphicFramePr>
          <p:nvPr>
            <p:ph idx="1"/>
            <p:extLst>
              <p:ext uri="{D42A27DB-BD31-4B8C-83A1-F6EECF244321}">
                <p14:modId xmlns:p14="http://schemas.microsoft.com/office/powerpoint/2010/main" val="450632221"/>
              </p:ext>
            </p:extLst>
          </p:nvPr>
        </p:nvGraphicFramePr>
        <p:xfrm>
          <a:off x="838200" y="2680814"/>
          <a:ext cx="10515601" cy="2278744"/>
        </p:xfrm>
        <a:graphic>
          <a:graphicData uri="http://schemas.openxmlformats.org/drawingml/2006/table">
            <a:tbl>
              <a:tblPr firstRow="1" bandRow="1">
                <a:tableStyleId>{5C22544A-7EE6-4342-B048-85BDC9FD1C3A}</a:tableStyleId>
              </a:tblPr>
              <a:tblGrid>
                <a:gridCol w="3969350">
                  <a:extLst>
                    <a:ext uri="{9D8B030D-6E8A-4147-A177-3AD203B41FA5}">
                      <a16:colId xmlns:a16="http://schemas.microsoft.com/office/drawing/2014/main" val="3040184105"/>
                    </a:ext>
                  </a:extLst>
                </a:gridCol>
                <a:gridCol w="6546251">
                  <a:extLst>
                    <a:ext uri="{9D8B030D-6E8A-4147-A177-3AD203B41FA5}">
                      <a16:colId xmlns:a16="http://schemas.microsoft.com/office/drawing/2014/main" val="902811749"/>
                    </a:ext>
                  </a:extLst>
                </a:gridCol>
              </a:tblGrid>
              <a:tr h="569686">
                <a:tc>
                  <a:txBody>
                    <a:bodyPr/>
                    <a:lstStyle/>
                    <a:p>
                      <a:pPr algn="ctr"/>
                      <a:r>
                        <a:rPr lang="es-AR" sz="2600" dirty="0"/>
                        <a:t>Parcial</a:t>
                      </a:r>
                    </a:p>
                  </a:txBody>
                  <a:tcPr marL="134474" marR="134474" marT="67236" marB="67236"/>
                </a:tc>
                <a:tc>
                  <a:txBody>
                    <a:bodyPr/>
                    <a:lstStyle/>
                    <a:p>
                      <a:pPr algn="ctr"/>
                      <a:r>
                        <a:rPr lang="es-AR" sz="2600" dirty="0"/>
                        <a:t>Fecha</a:t>
                      </a:r>
                    </a:p>
                  </a:txBody>
                  <a:tcPr marL="134474" marR="134474" marT="67236" marB="67236"/>
                </a:tc>
                <a:extLst>
                  <a:ext uri="{0D108BD9-81ED-4DB2-BD59-A6C34878D82A}">
                    <a16:rowId xmlns:a16="http://schemas.microsoft.com/office/drawing/2014/main" val="326082851"/>
                  </a:ext>
                </a:extLst>
              </a:tr>
              <a:tr h="569686">
                <a:tc>
                  <a:txBody>
                    <a:bodyPr/>
                    <a:lstStyle/>
                    <a:p>
                      <a:r>
                        <a:rPr lang="es-AR" sz="2600"/>
                        <a:t>Primero</a:t>
                      </a:r>
                    </a:p>
                  </a:txBody>
                  <a:tcPr marL="134474" marR="134474" marT="67236" marB="67236"/>
                </a:tc>
                <a:tc>
                  <a:txBody>
                    <a:bodyPr/>
                    <a:lstStyle/>
                    <a:p>
                      <a:r>
                        <a:rPr lang="es-AR" sz="2600" dirty="0"/>
                        <a:t>Martes 16 de mayo a las 20:40 horas</a:t>
                      </a:r>
                    </a:p>
                  </a:txBody>
                  <a:tcPr marL="134474" marR="134474" marT="67236" marB="67236"/>
                </a:tc>
                <a:extLst>
                  <a:ext uri="{0D108BD9-81ED-4DB2-BD59-A6C34878D82A}">
                    <a16:rowId xmlns:a16="http://schemas.microsoft.com/office/drawing/2014/main" val="1506645113"/>
                  </a:ext>
                </a:extLst>
              </a:tr>
              <a:tr h="569686">
                <a:tc>
                  <a:txBody>
                    <a:bodyPr/>
                    <a:lstStyle/>
                    <a:p>
                      <a:r>
                        <a:rPr lang="es-AR" sz="2600" dirty="0"/>
                        <a:t>Segundo</a:t>
                      </a:r>
                    </a:p>
                  </a:txBody>
                  <a:tcPr marL="134474" marR="134474" marT="67236" marB="67236"/>
                </a:tc>
                <a:tc>
                  <a:txBody>
                    <a:bodyPr/>
                    <a:lstStyle/>
                    <a:p>
                      <a:r>
                        <a:rPr lang="es-AR" sz="2600" dirty="0"/>
                        <a:t>Viernes 23 de junio a las 18:15 horas</a:t>
                      </a:r>
                    </a:p>
                  </a:txBody>
                  <a:tcPr marL="134474" marR="134474" marT="67236" marB="67236"/>
                </a:tc>
                <a:extLst>
                  <a:ext uri="{0D108BD9-81ED-4DB2-BD59-A6C34878D82A}">
                    <a16:rowId xmlns:a16="http://schemas.microsoft.com/office/drawing/2014/main" val="3996663556"/>
                  </a:ext>
                </a:extLst>
              </a:tr>
              <a:tr h="569686">
                <a:tc>
                  <a:txBody>
                    <a:bodyPr/>
                    <a:lstStyle/>
                    <a:p>
                      <a:r>
                        <a:rPr lang="es-AR" sz="2600" dirty="0"/>
                        <a:t>Recuperatorios</a:t>
                      </a:r>
                    </a:p>
                  </a:txBody>
                  <a:tcPr marL="134474" marR="134474" marT="67236" marB="67236"/>
                </a:tc>
                <a:tc>
                  <a:txBody>
                    <a:bodyPr/>
                    <a:lstStyle/>
                    <a:p>
                      <a:r>
                        <a:rPr lang="es-AR" sz="2600" dirty="0"/>
                        <a:t>Viernes 7 de julio a las 18:15 horas</a:t>
                      </a:r>
                    </a:p>
                  </a:txBody>
                  <a:tcPr marL="134474" marR="134474" marT="67236" marB="67236"/>
                </a:tc>
                <a:extLst>
                  <a:ext uri="{0D108BD9-81ED-4DB2-BD59-A6C34878D82A}">
                    <a16:rowId xmlns:a16="http://schemas.microsoft.com/office/drawing/2014/main" val="1717236574"/>
                  </a:ext>
                </a:extLst>
              </a:tr>
            </a:tbl>
          </a:graphicData>
        </a:graphic>
      </p:graphicFrame>
    </p:spTree>
    <p:extLst>
      <p:ext uri="{BB962C8B-B14F-4D97-AF65-F5344CB8AC3E}">
        <p14:creationId xmlns:p14="http://schemas.microsoft.com/office/powerpoint/2010/main" val="395304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5E266-88E6-5B2F-D7B4-F6F885686FAC}"/>
              </a:ext>
            </a:extLst>
          </p:cNvPr>
          <p:cNvSpPr>
            <a:spLocks noGrp="1"/>
          </p:cNvSpPr>
          <p:nvPr>
            <p:ph type="title"/>
          </p:nvPr>
        </p:nvSpPr>
        <p:spPr>
          <a:xfrm>
            <a:off x="2378500" y="383571"/>
            <a:ext cx="8289500" cy="1014984"/>
          </a:xfrm>
        </p:spPr>
        <p:txBody>
          <a:bodyPr anchor="b">
            <a:normAutofit fontScale="90000"/>
          </a:bodyPr>
          <a:lstStyle/>
          <a:p>
            <a:r>
              <a:rPr lang="es-AR" sz="4000" dirty="0">
                <a:effectLst/>
              </a:rPr>
              <a:t>Trabajos de Investigación Grupal (TIG)</a:t>
            </a:r>
            <a:endParaRPr lang="es-AR" dirty="0"/>
          </a:p>
        </p:txBody>
      </p:sp>
      <p:graphicFrame>
        <p:nvGraphicFramePr>
          <p:cNvPr id="4" name="Tabla 4">
            <a:extLst>
              <a:ext uri="{FF2B5EF4-FFF2-40B4-BE49-F238E27FC236}">
                <a16:creationId xmlns:a16="http://schemas.microsoft.com/office/drawing/2014/main" id="{E17304C6-190C-B556-DD5B-896BAAD1719E}"/>
              </a:ext>
            </a:extLst>
          </p:cNvPr>
          <p:cNvGraphicFramePr>
            <a:graphicFrameLocks noGrp="1"/>
          </p:cNvGraphicFramePr>
          <p:nvPr>
            <p:ph idx="1"/>
            <p:extLst>
              <p:ext uri="{D42A27DB-BD31-4B8C-83A1-F6EECF244321}">
                <p14:modId xmlns:p14="http://schemas.microsoft.com/office/powerpoint/2010/main" val="1299582626"/>
              </p:ext>
            </p:extLst>
          </p:nvPr>
        </p:nvGraphicFramePr>
        <p:xfrm>
          <a:off x="838200" y="2680814"/>
          <a:ext cx="10505661" cy="2066324"/>
        </p:xfrm>
        <a:graphic>
          <a:graphicData uri="http://schemas.openxmlformats.org/drawingml/2006/table">
            <a:tbl>
              <a:tblPr firstRow="1" bandRow="1">
                <a:tableStyleId>{5C22544A-7EE6-4342-B048-85BDC9FD1C3A}</a:tableStyleId>
              </a:tblPr>
              <a:tblGrid>
                <a:gridCol w="6249572">
                  <a:extLst>
                    <a:ext uri="{9D8B030D-6E8A-4147-A177-3AD203B41FA5}">
                      <a16:colId xmlns:a16="http://schemas.microsoft.com/office/drawing/2014/main" val="3040184105"/>
                    </a:ext>
                  </a:extLst>
                </a:gridCol>
                <a:gridCol w="4256089">
                  <a:extLst>
                    <a:ext uri="{9D8B030D-6E8A-4147-A177-3AD203B41FA5}">
                      <a16:colId xmlns:a16="http://schemas.microsoft.com/office/drawing/2014/main" val="902811749"/>
                    </a:ext>
                  </a:extLst>
                </a:gridCol>
              </a:tblGrid>
              <a:tr h="569686">
                <a:tc>
                  <a:txBody>
                    <a:bodyPr/>
                    <a:lstStyle/>
                    <a:p>
                      <a:pPr algn="ctr"/>
                      <a:r>
                        <a:rPr lang="es-AR" sz="2800" dirty="0">
                          <a:effectLst/>
                        </a:rPr>
                        <a:t>Trabajos de Investigación Grupal (TIG)</a:t>
                      </a:r>
                      <a:endParaRPr lang="es-AR" sz="2600" dirty="0"/>
                    </a:p>
                  </a:txBody>
                  <a:tcPr marL="134474" marR="134474" marT="67236" marB="67236"/>
                </a:tc>
                <a:tc>
                  <a:txBody>
                    <a:bodyPr/>
                    <a:lstStyle/>
                    <a:p>
                      <a:pPr algn="ctr"/>
                      <a:r>
                        <a:rPr lang="es-AR" sz="2600" dirty="0"/>
                        <a:t>Fecha</a:t>
                      </a:r>
                    </a:p>
                  </a:txBody>
                  <a:tcPr marL="134474" marR="134474" marT="67236" marB="67236"/>
                </a:tc>
                <a:extLst>
                  <a:ext uri="{0D108BD9-81ED-4DB2-BD59-A6C34878D82A}">
                    <a16:rowId xmlns:a16="http://schemas.microsoft.com/office/drawing/2014/main" val="326082851"/>
                  </a:ext>
                </a:extLst>
              </a:tr>
              <a:tr h="569686">
                <a:tc>
                  <a:txBody>
                    <a:bodyPr/>
                    <a:lstStyle/>
                    <a:p>
                      <a:r>
                        <a:rPr lang="es-AR" sz="2600" dirty="0"/>
                        <a:t>Póster científico </a:t>
                      </a:r>
                      <a:r>
                        <a:rPr lang="es-AR" sz="2600" dirty="0" err="1"/>
                        <a:t>frameworks</a:t>
                      </a:r>
                      <a:r>
                        <a:rPr lang="es-AR" sz="2600" dirty="0"/>
                        <a:t> para escalar scrum</a:t>
                      </a:r>
                    </a:p>
                  </a:txBody>
                  <a:tcPr marL="134474" marR="134474" marT="67236" marB="67236"/>
                </a:tc>
                <a:tc>
                  <a:txBody>
                    <a:bodyPr/>
                    <a:lstStyle/>
                    <a:p>
                      <a:r>
                        <a:rPr lang="es-AR" sz="2600" dirty="0"/>
                        <a:t>Viernes 16 de junio</a:t>
                      </a:r>
                    </a:p>
                  </a:txBody>
                  <a:tcPr marL="134474" marR="134474" marT="67236" marB="67236"/>
                </a:tc>
                <a:extLst>
                  <a:ext uri="{0D108BD9-81ED-4DB2-BD59-A6C34878D82A}">
                    <a16:rowId xmlns:a16="http://schemas.microsoft.com/office/drawing/2014/main" val="1506645113"/>
                  </a:ext>
                </a:extLst>
              </a:tr>
              <a:tr h="569686">
                <a:tc>
                  <a:txBody>
                    <a:bodyPr/>
                    <a:lstStyle/>
                    <a:p>
                      <a:r>
                        <a:rPr lang="es-AR" sz="2600" dirty="0"/>
                        <a:t>Pecha </a:t>
                      </a:r>
                      <a:r>
                        <a:rPr lang="es-AR" sz="2600" dirty="0" err="1"/>
                        <a:t>Kucha</a:t>
                      </a:r>
                      <a:r>
                        <a:rPr lang="es-AR" sz="2600" dirty="0"/>
                        <a:t> </a:t>
                      </a:r>
                      <a:r>
                        <a:rPr lang="es-AR" sz="2600" dirty="0" err="1"/>
                        <a:t>testing</a:t>
                      </a:r>
                      <a:r>
                        <a:rPr lang="es-AR" sz="2600" dirty="0"/>
                        <a:t> ágil</a:t>
                      </a:r>
                    </a:p>
                  </a:txBody>
                  <a:tcPr marL="134474" marR="134474" marT="67236" marB="67236"/>
                </a:tc>
                <a:tc>
                  <a:txBody>
                    <a:bodyPr/>
                    <a:lstStyle/>
                    <a:p>
                      <a:r>
                        <a:rPr lang="es-AR" sz="2600" dirty="0"/>
                        <a:t>Viernes 30 de junio</a:t>
                      </a:r>
                    </a:p>
                  </a:txBody>
                  <a:tcPr marL="134474" marR="134474" marT="67236" marB="67236"/>
                </a:tc>
                <a:extLst>
                  <a:ext uri="{0D108BD9-81ED-4DB2-BD59-A6C34878D82A}">
                    <a16:rowId xmlns:a16="http://schemas.microsoft.com/office/drawing/2014/main" val="3996663556"/>
                  </a:ext>
                </a:extLst>
              </a:tr>
            </a:tbl>
          </a:graphicData>
        </a:graphic>
      </p:graphicFrame>
    </p:spTree>
    <p:extLst>
      <p:ext uri="{BB962C8B-B14F-4D97-AF65-F5344CB8AC3E}">
        <p14:creationId xmlns:p14="http://schemas.microsoft.com/office/powerpoint/2010/main" val="394246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F60DB-CFBD-1EC0-DE2A-9CAF422A7158}"/>
              </a:ext>
            </a:extLst>
          </p:cNvPr>
          <p:cNvSpPr>
            <a:spLocks noGrp="1"/>
          </p:cNvSpPr>
          <p:nvPr>
            <p:ph type="title"/>
          </p:nvPr>
        </p:nvSpPr>
        <p:spPr>
          <a:xfrm>
            <a:off x="655320" y="429030"/>
            <a:ext cx="2834640" cy="5457589"/>
          </a:xfrm>
        </p:spPr>
        <p:txBody>
          <a:bodyPr anchor="ctr">
            <a:normAutofit/>
          </a:bodyPr>
          <a:lstStyle/>
          <a:p>
            <a:r>
              <a:rPr lang="es-AR" dirty="0"/>
              <a:t>Trabajos Prácticos Grupales (TPG)</a:t>
            </a:r>
          </a:p>
        </p:txBody>
      </p:sp>
      <p:graphicFrame>
        <p:nvGraphicFramePr>
          <p:cNvPr id="6" name="Marcador de contenido 3">
            <a:extLst>
              <a:ext uri="{FF2B5EF4-FFF2-40B4-BE49-F238E27FC236}">
                <a16:creationId xmlns:a16="http://schemas.microsoft.com/office/drawing/2014/main" id="{979B0550-B2BD-B1D1-F61E-36A80A840AFF}"/>
              </a:ext>
            </a:extLst>
          </p:cNvPr>
          <p:cNvGraphicFramePr>
            <a:graphicFrameLocks noGrp="1"/>
          </p:cNvGraphicFramePr>
          <p:nvPr>
            <p:ph idx="1"/>
            <p:extLst>
              <p:ext uri="{D42A27DB-BD31-4B8C-83A1-F6EECF244321}">
                <p14:modId xmlns:p14="http://schemas.microsoft.com/office/powerpoint/2010/main" val="704747669"/>
              </p:ext>
            </p:extLst>
          </p:nvPr>
        </p:nvGraphicFramePr>
        <p:xfrm>
          <a:off x="3143251" y="230957"/>
          <a:ext cx="8393430" cy="6198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41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EDFB9-1C17-5995-4C63-E8F1D95B2C2B}"/>
              </a:ext>
            </a:extLst>
          </p:cNvPr>
          <p:cNvSpPr>
            <a:spLocks noGrp="1"/>
          </p:cNvSpPr>
          <p:nvPr>
            <p:ph type="title"/>
          </p:nvPr>
        </p:nvSpPr>
        <p:spPr>
          <a:xfrm>
            <a:off x="2111737" y="356624"/>
            <a:ext cx="10509504" cy="1076914"/>
          </a:xfrm>
        </p:spPr>
        <p:txBody>
          <a:bodyPr anchor="ctr">
            <a:normAutofit/>
          </a:bodyPr>
          <a:lstStyle/>
          <a:p>
            <a:r>
              <a:rPr lang="es-AR" dirty="0"/>
              <a:t>Escala de Notas para parciales</a:t>
            </a:r>
          </a:p>
        </p:txBody>
      </p:sp>
      <p:graphicFrame>
        <p:nvGraphicFramePr>
          <p:cNvPr id="4" name="Marcador de contenido 3">
            <a:extLst>
              <a:ext uri="{FF2B5EF4-FFF2-40B4-BE49-F238E27FC236}">
                <a16:creationId xmlns:a16="http://schemas.microsoft.com/office/drawing/2014/main" id="{796AB15C-C305-808D-5D02-6D3C5CB3F722}"/>
              </a:ext>
            </a:extLst>
          </p:cNvPr>
          <p:cNvGraphicFramePr>
            <a:graphicFrameLocks noGrp="1"/>
          </p:cNvGraphicFramePr>
          <p:nvPr>
            <p:ph idx="1"/>
          </p:nvPr>
        </p:nvGraphicFramePr>
        <p:xfrm>
          <a:off x="1821085" y="1737360"/>
          <a:ext cx="8540687" cy="4535432"/>
        </p:xfrm>
        <a:graphic>
          <a:graphicData uri="http://schemas.openxmlformats.org/drawingml/2006/table">
            <a:tbl>
              <a:tblPr firstRow="1" firstCol="1" bandRow="1">
                <a:tableStyleId>{5C22544A-7EE6-4342-B048-85BDC9FD1C3A}</a:tableStyleId>
              </a:tblPr>
              <a:tblGrid>
                <a:gridCol w="2079958">
                  <a:extLst>
                    <a:ext uri="{9D8B030D-6E8A-4147-A177-3AD203B41FA5}">
                      <a16:colId xmlns:a16="http://schemas.microsoft.com/office/drawing/2014/main" val="1923750462"/>
                    </a:ext>
                  </a:extLst>
                </a:gridCol>
                <a:gridCol w="3474095">
                  <a:extLst>
                    <a:ext uri="{9D8B030D-6E8A-4147-A177-3AD203B41FA5}">
                      <a16:colId xmlns:a16="http://schemas.microsoft.com/office/drawing/2014/main" val="2912953522"/>
                    </a:ext>
                  </a:extLst>
                </a:gridCol>
                <a:gridCol w="2986634">
                  <a:extLst>
                    <a:ext uri="{9D8B030D-6E8A-4147-A177-3AD203B41FA5}">
                      <a16:colId xmlns:a16="http://schemas.microsoft.com/office/drawing/2014/main" val="1105815629"/>
                    </a:ext>
                  </a:extLst>
                </a:gridCol>
              </a:tblGrid>
              <a:tr h="412312">
                <a:tc>
                  <a:txBody>
                    <a:bodyPr/>
                    <a:lstStyle/>
                    <a:p>
                      <a:pPr algn="ctr"/>
                      <a:r>
                        <a:rPr lang="es-AR" sz="2200">
                          <a:effectLst/>
                        </a:rPr>
                        <a:t>Nota</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Porcentaje</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Situación</a:t>
                      </a:r>
                      <a:endParaRPr lang="es-AR" sz="240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348091304"/>
                  </a:ext>
                </a:extLst>
              </a:tr>
              <a:tr h="412312">
                <a:tc>
                  <a:txBody>
                    <a:bodyPr/>
                    <a:lstStyle/>
                    <a:p>
                      <a:pPr algn="ctr"/>
                      <a:r>
                        <a:rPr lang="es-AR" sz="2200">
                          <a:effectLst/>
                        </a:rPr>
                        <a:t>1</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endParaRPr lang="es-AR" sz="2400">
                        <a:effectLst/>
                        <a:latin typeface="Times New Roman" panose="02020603050405020304" pitchFamily="18" charset="0"/>
                      </a:endParaRPr>
                    </a:p>
                  </a:txBody>
                  <a:tcPr marL="147437" marR="147437" marT="0" marB="0"/>
                </a:tc>
                <a:tc>
                  <a:txBody>
                    <a:bodyPr/>
                    <a:lstStyle/>
                    <a:p>
                      <a:pPr algn="ctr"/>
                      <a:r>
                        <a:rPr lang="es-AR" sz="2200">
                          <a:effectLst/>
                        </a:rPr>
                        <a:t>No aprueba</a:t>
                      </a:r>
                      <a:endParaRPr lang="es-AR" sz="240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2640131113"/>
                  </a:ext>
                </a:extLst>
              </a:tr>
              <a:tr h="412312">
                <a:tc>
                  <a:txBody>
                    <a:bodyPr/>
                    <a:lstStyle/>
                    <a:p>
                      <a:pPr algn="ctr"/>
                      <a:r>
                        <a:rPr lang="es-AR" sz="2200">
                          <a:effectLst/>
                        </a:rPr>
                        <a:t>2</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endParaRPr lang="es-AR" sz="2400">
                        <a:effectLst/>
                        <a:latin typeface="Times New Roman" panose="02020603050405020304" pitchFamily="18" charset="0"/>
                      </a:endParaRPr>
                    </a:p>
                  </a:txBody>
                  <a:tcPr marL="147437" marR="147437" marT="0" marB="0"/>
                </a:tc>
                <a:tc>
                  <a:txBody>
                    <a:bodyPr/>
                    <a:lstStyle/>
                    <a:p>
                      <a:pPr algn="ctr"/>
                      <a:r>
                        <a:rPr lang="es-AR" sz="2200">
                          <a:effectLst/>
                        </a:rPr>
                        <a:t>No aprueba</a:t>
                      </a:r>
                      <a:endParaRPr lang="es-AR" sz="240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1324368094"/>
                  </a:ext>
                </a:extLst>
              </a:tr>
              <a:tr h="412312">
                <a:tc>
                  <a:txBody>
                    <a:bodyPr/>
                    <a:lstStyle/>
                    <a:p>
                      <a:pPr algn="ctr"/>
                      <a:r>
                        <a:rPr lang="es-AR" sz="2200">
                          <a:effectLst/>
                        </a:rPr>
                        <a:t>3</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endParaRPr lang="es-AR" sz="2400">
                        <a:effectLst/>
                        <a:latin typeface="Times New Roman" panose="02020603050405020304" pitchFamily="18" charset="0"/>
                      </a:endParaRPr>
                    </a:p>
                  </a:txBody>
                  <a:tcPr marL="147437" marR="147437" marT="0" marB="0"/>
                </a:tc>
                <a:tc>
                  <a:txBody>
                    <a:bodyPr/>
                    <a:lstStyle/>
                    <a:p>
                      <a:pPr algn="ctr"/>
                      <a:r>
                        <a:rPr lang="es-AR" sz="2200">
                          <a:effectLst/>
                        </a:rPr>
                        <a:t>No aprueba</a:t>
                      </a:r>
                      <a:endParaRPr lang="es-AR" sz="240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4098331993"/>
                  </a:ext>
                </a:extLst>
              </a:tr>
              <a:tr h="412312">
                <a:tc>
                  <a:txBody>
                    <a:bodyPr/>
                    <a:lstStyle/>
                    <a:p>
                      <a:pPr algn="ctr"/>
                      <a:r>
                        <a:rPr lang="es-AR" sz="2200">
                          <a:effectLst/>
                        </a:rPr>
                        <a:t>4</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55 % - 57 %</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Aprueba</a:t>
                      </a:r>
                      <a:endParaRPr lang="es-AR" sz="240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1412635849"/>
                  </a:ext>
                </a:extLst>
              </a:tr>
              <a:tr h="412312">
                <a:tc>
                  <a:txBody>
                    <a:bodyPr/>
                    <a:lstStyle/>
                    <a:p>
                      <a:pPr algn="ctr"/>
                      <a:r>
                        <a:rPr lang="es-AR" sz="2200">
                          <a:effectLst/>
                        </a:rPr>
                        <a:t>5</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58% - 59 %</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Aprueba</a:t>
                      </a:r>
                      <a:endParaRPr lang="es-AR" sz="240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2372428093"/>
                  </a:ext>
                </a:extLst>
              </a:tr>
              <a:tr h="412312">
                <a:tc>
                  <a:txBody>
                    <a:bodyPr/>
                    <a:lstStyle/>
                    <a:p>
                      <a:pPr algn="ctr"/>
                      <a:r>
                        <a:rPr lang="es-AR" sz="2200">
                          <a:effectLst/>
                        </a:rPr>
                        <a:t>6</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60 % - 68 %</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Aprueba</a:t>
                      </a:r>
                      <a:endParaRPr lang="es-AR" sz="240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2959763157"/>
                  </a:ext>
                </a:extLst>
              </a:tr>
              <a:tr h="412312">
                <a:tc>
                  <a:txBody>
                    <a:bodyPr/>
                    <a:lstStyle/>
                    <a:p>
                      <a:pPr algn="ctr"/>
                      <a:r>
                        <a:rPr lang="es-AR" sz="2200">
                          <a:effectLst/>
                        </a:rPr>
                        <a:t>7</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69 % - 77%</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Aprueba</a:t>
                      </a:r>
                      <a:endParaRPr lang="es-AR" sz="240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576415306"/>
                  </a:ext>
                </a:extLst>
              </a:tr>
              <a:tr h="412312">
                <a:tc>
                  <a:txBody>
                    <a:bodyPr/>
                    <a:lstStyle/>
                    <a:p>
                      <a:pPr algn="ctr"/>
                      <a:r>
                        <a:rPr lang="es-AR" sz="2200">
                          <a:effectLst/>
                        </a:rPr>
                        <a:t>8</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78% - 86%</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Aprueba</a:t>
                      </a:r>
                      <a:endParaRPr lang="es-AR" sz="240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190235108"/>
                  </a:ext>
                </a:extLst>
              </a:tr>
              <a:tr h="412312">
                <a:tc>
                  <a:txBody>
                    <a:bodyPr/>
                    <a:lstStyle/>
                    <a:p>
                      <a:pPr algn="ctr"/>
                      <a:r>
                        <a:rPr lang="es-AR" sz="2200">
                          <a:effectLst/>
                        </a:rPr>
                        <a:t>9</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87% - 95 %</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Aprueba</a:t>
                      </a:r>
                      <a:endParaRPr lang="es-AR" sz="240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2079309051"/>
                  </a:ext>
                </a:extLst>
              </a:tr>
              <a:tr h="412312">
                <a:tc>
                  <a:txBody>
                    <a:bodyPr/>
                    <a:lstStyle/>
                    <a:p>
                      <a:pPr algn="ctr"/>
                      <a:r>
                        <a:rPr lang="es-AR" sz="2200">
                          <a:effectLst/>
                        </a:rPr>
                        <a:t>10</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a:effectLst/>
                        </a:rPr>
                        <a:t>96% - 100 %</a:t>
                      </a:r>
                      <a:endParaRPr lang="es-AR" sz="2400">
                        <a:effectLst/>
                        <a:latin typeface="Times New Roman" panose="02020603050405020304" pitchFamily="18" charset="0"/>
                        <a:ea typeface="Times New Roman" panose="02020603050405020304" pitchFamily="18" charset="0"/>
                      </a:endParaRPr>
                    </a:p>
                  </a:txBody>
                  <a:tcPr marL="147437" marR="147437" marT="0" marB="0"/>
                </a:tc>
                <a:tc>
                  <a:txBody>
                    <a:bodyPr/>
                    <a:lstStyle/>
                    <a:p>
                      <a:pPr algn="ctr"/>
                      <a:r>
                        <a:rPr lang="es-AR" sz="2200" dirty="0">
                          <a:effectLst/>
                        </a:rPr>
                        <a:t>Aprueba</a:t>
                      </a:r>
                      <a:endParaRPr lang="es-AR" sz="2400" dirty="0">
                        <a:effectLst/>
                        <a:latin typeface="Times New Roman" panose="02020603050405020304" pitchFamily="18" charset="0"/>
                        <a:ea typeface="Times New Roman" panose="02020603050405020304" pitchFamily="18" charset="0"/>
                      </a:endParaRPr>
                    </a:p>
                  </a:txBody>
                  <a:tcPr marL="147437" marR="147437" marT="0" marB="0"/>
                </a:tc>
                <a:extLst>
                  <a:ext uri="{0D108BD9-81ED-4DB2-BD59-A6C34878D82A}">
                    <a16:rowId xmlns:a16="http://schemas.microsoft.com/office/drawing/2014/main" val="3032133676"/>
                  </a:ext>
                </a:extLst>
              </a:tr>
            </a:tbl>
          </a:graphicData>
        </a:graphic>
      </p:graphicFrame>
    </p:spTree>
    <p:extLst>
      <p:ext uri="{BB962C8B-B14F-4D97-AF65-F5344CB8AC3E}">
        <p14:creationId xmlns:p14="http://schemas.microsoft.com/office/powerpoint/2010/main" val="380952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F60DB-CFBD-1EC0-DE2A-9CAF422A7158}"/>
              </a:ext>
            </a:extLst>
          </p:cNvPr>
          <p:cNvSpPr>
            <a:spLocks noGrp="1"/>
          </p:cNvSpPr>
          <p:nvPr>
            <p:ph type="title"/>
          </p:nvPr>
        </p:nvSpPr>
        <p:spPr>
          <a:xfrm>
            <a:off x="655320" y="429030"/>
            <a:ext cx="2834640" cy="5457589"/>
          </a:xfrm>
        </p:spPr>
        <p:txBody>
          <a:bodyPr anchor="ctr">
            <a:normAutofit/>
          </a:bodyPr>
          <a:lstStyle/>
          <a:p>
            <a:r>
              <a:rPr lang="es-AR" dirty="0"/>
              <a:t>Examen Final</a:t>
            </a:r>
          </a:p>
        </p:txBody>
      </p:sp>
      <p:graphicFrame>
        <p:nvGraphicFramePr>
          <p:cNvPr id="6" name="Marcador de contenido 3">
            <a:extLst>
              <a:ext uri="{FF2B5EF4-FFF2-40B4-BE49-F238E27FC236}">
                <a16:creationId xmlns:a16="http://schemas.microsoft.com/office/drawing/2014/main" id="{979B0550-B2BD-B1D1-F61E-36A80A840AFF}"/>
              </a:ext>
            </a:extLst>
          </p:cNvPr>
          <p:cNvGraphicFramePr>
            <a:graphicFrameLocks noGrp="1"/>
          </p:cNvGraphicFramePr>
          <p:nvPr>
            <p:ph idx="1"/>
            <p:extLst>
              <p:ext uri="{D42A27DB-BD31-4B8C-83A1-F6EECF244321}">
                <p14:modId xmlns:p14="http://schemas.microsoft.com/office/powerpoint/2010/main" val="3000237795"/>
              </p:ext>
            </p:extLst>
          </p:nvPr>
        </p:nvGraphicFramePr>
        <p:xfrm>
          <a:off x="3143251" y="230956"/>
          <a:ext cx="8393430" cy="6627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005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EDFB9-1C17-5995-4C63-E8F1D95B2C2B}"/>
              </a:ext>
            </a:extLst>
          </p:cNvPr>
          <p:cNvSpPr>
            <a:spLocks noGrp="1"/>
          </p:cNvSpPr>
          <p:nvPr>
            <p:ph type="title"/>
          </p:nvPr>
        </p:nvSpPr>
        <p:spPr>
          <a:xfrm>
            <a:off x="841248" y="334644"/>
            <a:ext cx="10509504" cy="1076914"/>
          </a:xfrm>
        </p:spPr>
        <p:txBody>
          <a:bodyPr anchor="ctr">
            <a:normAutofit/>
          </a:bodyPr>
          <a:lstStyle/>
          <a:p>
            <a:pPr algn="ctr"/>
            <a:r>
              <a:rPr lang="es-AR" dirty="0"/>
              <a:t>Escala de Notas para Examen Final</a:t>
            </a:r>
          </a:p>
        </p:txBody>
      </p:sp>
      <p:graphicFrame>
        <p:nvGraphicFramePr>
          <p:cNvPr id="6" name="Marcador de contenido 5">
            <a:extLst>
              <a:ext uri="{FF2B5EF4-FFF2-40B4-BE49-F238E27FC236}">
                <a16:creationId xmlns:a16="http://schemas.microsoft.com/office/drawing/2014/main" id="{60CE8360-F4B4-81FA-607E-5A033C041586}"/>
              </a:ext>
            </a:extLst>
          </p:cNvPr>
          <p:cNvGraphicFramePr>
            <a:graphicFrameLocks noGrp="1"/>
          </p:cNvGraphicFramePr>
          <p:nvPr>
            <p:ph idx="1"/>
          </p:nvPr>
        </p:nvGraphicFramePr>
        <p:xfrm>
          <a:off x="1017359" y="1737360"/>
          <a:ext cx="10148139" cy="4535432"/>
        </p:xfrm>
        <a:graphic>
          <a:graphicData uri="http://schemas.openxmlformats.org/drawingml/2006/table">
            <a:tbl>
              <a:tblPr firstRow="1" firstCol="1" bandRow="1">
                <a:tableStyleId>{5C22544A-7EE6-4342-B048-85BDC9FD1C3A}</a:tableStyleId>
              </a:tblPr>
              <a:tblGrid>
                <a:gridCol w="2990947">
                  <a:extLst>
                    <a:ext uri="{9D8B030D-6E8A-4147-A177-3AD203B41FA5}">
                      <a16:colId xmlns:a16="http://schemas.microsoft.com/office/drawing/2014/main" val="2229935384"/>
                    </a:ext>
                  </a:extLst>
                </a:gridCol>
                <a:gridCol w="3179380">
                  <a:extLst>
                    <a:ext uri="{9D8B030D-6E8A-4147-A177-3AD203B41FA5}">
                      <a16:colId xmlns:a16="http://schemas.microsoft.com/office/drawing/2014/main" val="3313316571"/>
                    </a:ext>
                  </a:extLst>
                </a:gridCol>
                <a:gridCol w="3977812">
                  <a:extLst>
                    <a:ext uri="{9D8B030D-6E8A-4147-A177-3AD203B41FA5}">
                      <a16:colId xmlns:a16="http://schemas.microsoft.com/office/drawing/2014/main" val="521510610"/>
                    </a:ext>
                  </a:extLst>
                </a:gridCol>
              </a:tblGrid>
              <a:tr h="412312">
                <a:tc>
                  <a:txBody>
                    <a:bodyPr/>
                    <a:lstStyle/>
                    <a:p>
                      <a:pPr algn="ctr">
                        <a:tabLst>
                          <a:tab pos="5715000" algn="l"/>
                          <a:tab pos="5943600" algn="r"/>
                          <a:tab pos="449580" algn="l"/>
                        </a:tabLst>
                      </a:pPr>
                      <a:r>
                        <a:rPr lang="es-AR" sz="2200">
                          <a:effectLst/>
                        </a:rPr>
                        <a:t>Nota</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Porcentaje</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Situación</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884449115"/>
                  </a:ext>
                </a:extLst>
              </a:tr>
              <a:tr h="412312">
                <a:tc>
                  <a:txBody>
                    <a:bodyPr/>
                    <a:lstStyle/>
                    <a:p>
                      <a:pPr algn="ctr">
                        <a:tabLst>
                          <a:tab pos="5715000" algn="l"/>
                          <a:tab pos="5943600" algn="r"/>
                          <a:tab pos="449580" algn="l"/>
                        </a:tabLst>
                      </a:pPr>
                      <a:r>
                        <a:rPr lang="es-AR" sz="2200">
                          <a:effectLst/>
                        </a:rPr>
                        <a:t>1</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 </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Insuficiente</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4290162885"/>
                  </a:ext>
                </a:extLst>
              </a:tr>
              <a:tr h="412312">
                <a:tc>
                  <a:txBody>
                    <a:bodyPr/>
                    <a:lstStyle/>
                    <a:p>
                      <a:pPr algn="ctr">
                        <a:tabLst>
                          <a:tab pos="5715000" algn="l"/>
                          <a:tab pos="5943600" algn="r"/>
                          <a:tab pos="449580" algn="l"/>
                        </a:tabLst>
                      </a:pPr>
                      <a:r>
                        <a:rPr lang="es-AR" sz="2200">
                          <a:effectLst/>
                        </a:rPr>
                        <a:t>2</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 </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Insuficiente</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1723241986"/>
                  </a:ext>
                </a:extLst>
              </a:tr>
              <a:tr h="412312">
                <a:tc>
                  <a:txBody>
                    <a:bodyPr/>
                    <a:lstStyle/>
                    <a:p>
                      <a:pPr algn="ctr">
                        <a:tabLst>
                          <a:tab pos="5715000" algn="l"/>
                          <a:tab pos="5943600" algn="r"/>
                          <a:tab pos="449580" algn="l"/>
                        </a:tabLst>
                      </a:pPr>
                      <a:r>
                        <a:rPr lang="es-AR" sz="2200">
                          <a:effectLst/>
                        </a:rPr>
                        <a:t>3</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 </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Insuficiente</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3047337942"/>
                  </a:ext>
                </a:extLst>
              </a:tr>
              <a:tr h="412312">
                <a:tc>
                  <a:txBody>
                    <a:bodyPr/>
                    <a:lstStyle/>
                    <a:p>
                      <a:pPr algn="ctr">
                        <a:tabLst>
                          <a:tab pos="5715000" algn="l"/>
                          <a:tab pos="5943600" algn="r"/>
                          <a:tab pos="449580" algn="l"/>
                        </a:tabLst>
                      </a:pPr>
                      <a:r>
                        <a:rPr lang="es-AR" sz="2200">
                          <a:effectLst/>
                        </a:rPr>
                        <a:t>4</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 </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Insuficiente</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3739961092"/>
                  </a:ext>
                </a:extLst>
              </a:tr>
              <a:tr h="412312">
                <a:tc>
                  <a:txBody>
                    <a:bodyPr/>
                    <a:lstStyle/>
                    <a:p>
                      <a:pPr algn="ctr">
                        <a:tabLst>
                          <a:tab pos="5715000" algn="l"/>
                          <a:tab pos="5943600" algn="r"/>
                          <a:tab pos="449580" algn="l"/>
                        </a:tabLst>
                      </a:pPr>
                      <a:r>
                        <a:rPr lang="es-AR" sz="2200">
                          <a:effectLst/>
                        </a:rPr>
                        <a:t>5</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 </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Insuficiente</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277533647"/>
                  </a:ext>
                </a:extLst>
              </a:tr>
              <a:tr h="412312">
                <a:tc>
                  <a:txBody>
                    <a:bodyPr/>
                    <a:lstStyle/>
                    <a:p>
                      <a:pPr algn="ctr">
                        <a:tabLst>
                          <a:tab pos="5715000" algn="l"/>
                          <a:tab pos="5943600" algn="r"/>
                          <a:tab pos="449580" algn="l"/>
                        </a:tabLst>
                      </a:pPr>
                      <a:r>
                        <a:rPr lang="es-AR" sz="2200">
                          <a:effectLst/>
                        </a:rPr>
                        <a:t>6</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60 % - 68 %</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Aprobado</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3769151921"/>
                  </a:ext>
                </a:extLst>
              </a:tr>
              <a:tr h="412312">
                <a:tc>
                  <a:txBody>
                    <a:bodyPr/>
                    <a:lstStyle/>
                    <a:p>
                      <a:pPr algn="ctr">
                        <a:tabLst>
                          <a:tab pos="5715000" algn="l"/>
                          <a:tab pos="5943600" algn="r"/>
                          <a:tab pos="449580" algn="l"/>
                        </a:tabLst>
                      </a:pPr>
                      <a:r>
                        <a:rPr lang="es-AR" sz="2200">
                          <a:effectLst/>
                        </a:rPr>
                        <a:t>7</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69 % - 77%</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Bueno</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48629032"/>
                  </a:ext>
                </a:extLst>
              </a:tr>
              <a:tr h="412312">
                <a:tc>
                  <a:txBody>
                    <a:bodyPr/>
                    <a:lstStyle/>
                    <a:p>
                      <a:pPr algn="ctr">
                        <a:tabLst>
                          <a:tab pos="5715000" algn="l"/>
                          <a:tab pos="5943600" algn="r"/>
                          <a:tab pos="449580" algn="l"/>
                        </a:tabLst>
                      </a:pPr>
                      <a:r>
                        <a:rPr lang="es-AR" sz="2200">
                          <a:effectLst/>
                        </a:rPr>
                        <a:t>8</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78% - 86%</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Muy Bueno</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2712108434"/>
                  </a:ext>
                </a:extLst>
              </a:tr>
              <a:tr h="412312">
                <a:tc>
                  <a:txBody>
                    <a:bodyPr/>
                    <a:lstStyle/>
                    <a:p>
                      <a:pPr algn="ctr">
                        <a:tabLst>
                          <a:tab pos="5715000" algn="l"/>
                          <a:tab pos="5943600" algn="r"/>
                          <a:tab pos="449580" algn="l"/>
                        </a:tabLst>
                      </a:pPr>
                      <a:r>
                        <a:rPr lang="es-AR" sz="2200">
                          <a:effectLst/>
                        </a:rPr>
                        <a:t>9</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87% - 95 %</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Distinguido</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2055470143"/>
                  </a:ext>
                </a:extLst>
              </a:tr>
              <a:tr h="412312">
                <a:tc>
                  <a:txBody>
                    <a:bodyPr/>
                    <a:lstStyle/>
                    <a:p>
                      <a:pPr algn="ctr">
                        <a:tabLst>
                          <a:tab pos="5715000" algn="l"/>
                          <a:tab pos="5943600" algn="r"/>
                          <a:tab pos="449580" algn="l"/>
                        </a:tabLst>
                      </a:pPr>
                      <a:r>
                        <a:rPr lang="es-AR" sz="2200">
                          <a:effectLst/>
                        </a:rPr>
                        <a:t>10</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a:effectLst/>
                        </a:rPr>
                        <a:t>96% - 100 %</a:t>
                      </a:r>
                      <a:endParaRPr lang="es-AR" sz="2400" b="1">
                        <a:effectLst/>
                        <a:latin typeface="Courier"/>
                        <a:ea typeface="Times New Roman" panose="02020603050405020304" pitchFamily="18" charset="0"/>
                        <a:cs typeface="Times New Roman" panose="02020603050405020304" pitchFamily="18" charset="0"/>
                      </a:endParaRPr>
                    </a:p>
                  </a:txBody>
                  <a:tcPr marL="138463" marR="138463" marT="0" marB="0"/>
                </a:tc>
                <a:tc>
                  <a:txBody>
                    <a:bodyPr/>
                    <a:lstStyle/>
                    <a:p>
                      <a:pPr algn="ctr">
                        <a:tabLst>
                          <a:tab pos="5715000" algn="l"/>
                          <a:tab pos="5943600" algn="r"/>
                          <a:tab pos="449580" algn="l"/>
                        </a:tabLst>
                      </a:pPr>
                      <a:r>
                        <a:rPr lang="es-AR" sz="2200" dirty="0">
                          <a:effectLst/>
                        </a:rPr>
                        <a:t>Sobresaliente</a:t>
                      </a:r>
                      <a:endParaRPr lang="es-AR" sz="2400" b="1" dirty="0">
                        <a:effectLst/>
                        <a:latin typeface="Courier"/>
                        <a:ea typeface="Times New Roman" panose="02020603050405020304" pitchFamily="18" charset="0"/>
                        <a:cs typeface="Times New Roman" panose="02020603050405020304" pitchFamily="18" charset="0"/>
                      </a:endParaRPr>
                    </a:p>
                  </a:txBody>
                  <a:tcPr marL="138463" marR="138463" marT="0" marB="0"/>
                </a:tc>
                <a:extLst>
                  <a:ext uri="{0D108BD9-81ED-4DB2-BD59-A6C34878D82A}">
                    <a16:rowId xmlns:a16="http://schemas.microsoft.com/office/drawing/2014/main" val="1137776191"/>
                  </a:ext>
                </a:extLst>
              </a:tr>
            </a:tbl>
          </a:graphicData>
        </a:graphic>
      </p:graphicFrame>
    </p:spTree>
    <p:extLst>
      <p:ext uri="{BB962C8B-B14F-4D97-AF65-F5344CB8AC3E}">
        <p14:creationId xmlns:p14="http://schemas.microsoft.com/office/powerpoint/2010/main" val="395114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E1F4381-ECC1-467E-9196-F560213AF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7D5BBE4-DA90-1516-98F4-2B2885BB2E21}"/>
              </a:ext>
            </a:extLst>
          </p:cNvPr>
          <p:cNvPicPr>
            <a:picLocks noChangeAspect="1"/>
          </p:cNvPicPr>
          <p:nvPr/>
        </p:nvPicPr>
        <p:blipFill rotWithShape="1">
          <a:blip r:embed="rId2">
            <a:alphaModFix amt="40000"/>
          </a:blip>
          <a:srcRect t="5330" b="7123"/>
          <a:stretch/>
        </p:blipFill>
        <p:spPr>
          <a:xfrm>
            <a:off x="20" y="4406"/>
            <a:ext cx="12191980" cy="6857990"/>
          </a:xfrm>
          <a:prstGeom prst="rect">
            <a:avLst/>
          </a:prstGeom>
        </p:spPr>
      </p:pic>
      <p:sp>
        <p:nvSpPr>
          <p:cNvPr id="4" name="Título 3">
            <a:extLst>
              <a:ext uri="{FF2B5EF4-FFF2-40B4-BE49-F238E27FC236}">
                <a16:creationId xmlns:a16="http://schemas.microsoft.com/office/drawing/2014/main" id="{3FB13CC7-80D7-8D65-446D-810EF8BDD71C}"/>
              </a:ext>
            </a:extLst>
          </p:cNvPr>
          <p:cNvSpPr>
            <a:spLocks noGrp="1"/>
          </p:cNvSpPr>
          <p:nvPr>
            <p:ph type="title"/>
          </p:nvPr>
        </p:nvSpPr>
        <p:spPr>
          <a:xfrm>
            <a:off x="3855525" y="1371600"/>
            <a:ext cx="7461752" cy="2696866"/>
          </a:xfrm>
        </p:spPr>
        <p:txBody>
          <a:bodyPr vert="horz" lIns="91440" tIns="45720" rIns="91440" bIns="45720" rtlCol="0" anchor="t">
            <a:normAutofit/>
          </a:bodyPr>
          <a:lstStyle/>
          <a:p>
            <a:pPr algn="r"/>
            <a:r>
              <a:rPr lang="en-US" sz="4000">
                <a:solidFill>
                  <a:srgbClr val="FFFFFF"/>
                </a:solidFill>
              </a:rPr>
              <a:t>Contenidos organizados por unidades temáticas</a:t>
            </a:r>
          </a:p>
        </p:txBody>
      </p:sp>
      <p:sp>
        <p:nvSpPr>
          <p:cNvPr id="5" name="Marcador de texto 4">
            <a:extLst>
              <a:ext uri="{FF2B5EF4-FFF2-40B4-BE49-F238E27FC236}">
                <a16:creationId xmlns:a16="http://schemas.microsoft.com/office/drawing/2014/main" id="{80EB73DB-C5B5-9C51-7E9C-1AD301BD4487}"/>
              </a:ext>
            </a:extLst>
          </p:cNvPr>
          <p:cNvSpPr>
            <a:spLocks noGrp="1"/>
          </p:cNvSpPr>
          <p:nvPr>
            <p:ph type="body" idx="1"/>
          </p:nvPr>
        </p:nvSpPr>
        <p:spPr>
          <a:xfrm>
            <a:off x="5558649" y="4584879"/>
            <a:ext cx="5758628" cy="1287887"/>
          </a:xfrm>
        </p:spPr>
        <p:txBody>
          <a:bodyPr vert="horz" lIns="91440" tIns="45720" rIns="91440" bIns="45720" rtlCol="0" anchor="b">
            <a:normAutofit/>
          </a:bodyPr>
          <a:lstStyle/>
          <a:p>
            <a:pPr algn="r">
              <a:lnSpc>
                <a:spcPct val="130000"/>
              </a:lnSpc>
            </a:pPr>
            <a:r>
              <a:rPr lang="en-US" sz="1800" b="1" cap="all" spc="300" dirty="0">
                <a:solidFill>
                  <a:srgbClr val="FFFFFF"/>
                </a:solidFill>
              </a:rPr>
              <a:t>Cuatro </a:t>
            </a:r>
            <a:r>
              <a:rPr lang="en-US" sz="1800" b="1" cap="all" spc="300" dirty="0" err="1">
                <a:solidFill>
                  <a:srgbClr val="FFFFFF"/>
                </a:solidFill>
              </a:rPr>
              <a:t>Unidades</a:t>
            </a:r>
            <a:r>
              <a:rPr lang="en-US" sz="1800" b="1" cap="all" spc="300" dirty="0">
                <a:solidFill>
                  <a:srgbClr val="FFFFFF"/>
                </a:solidFill>
              </a:rPr>
              <a:t> </a:t>
            </a:r>
          </a:p>
        </p:txBody>
      </p:sp>
      <p:cxnSp>
        <p:nvCxnSpPr>
          <p:cNvPr id="18" name="Straight Connector 17">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052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869F612B-E660-724A-3C8A-C7BA2CC75466}"/>
              </a:ext>
            </a:extLst>
          </p:cNvPr>
          <p:cNvSpPr>
            <a:spLocks noGrp="1"/>
          </p:cNvSpPr>
          <p:nvPr>
            <p:ph type="title"/>
          </p:nvPr>
        </p:nvSpPr>
        <p:spPr>
          <a:xfrm>
            <a:off x="914400" y="570750"/>
            <a:ext cx="10110857" cy="1387934"/>
          </a:xfrm>
        </p:spPr>
        <p:txBody>
          <a:bodyPr anchor="b">
            <a:normAutofit/>
          </a:bodyPr>
          <a:lstStyle/>
          <a:p>
            <a:r>
              <a:rPr lang="es-AR" dirty="0"/>
              <a:t>Unidad Nro. 1</a:t>
            </a:r>
            <a:br>
              <a:rPr lang="es-AR" dirty="0"/>
            </a:br>
            <a:r>
              <a:rPr lang="es-AR" dirty="0"/>
              <a:t>Ingeniería de Software en Contexto</a:t>
            </a:r>
          </a:p>
        </p:txBody>
      </p:sp>
      <p:cxnSp>
        <p:nvCxnSpPr>
          <p:cNvPr id="13" name="Straight Connector 12">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7" name="Marcador de contenido 4">
            <a:extLst>
              <a:ext uri="{FF2B5EF4-FFF2-40B4-BE49-F238E27FC236}">
                <a16:creationId xmlns:a16="http://schemas.microsoft.com/office/drawing/2014/main" id="{A4290F77-2CA6-09E2-A92A-63F194A1AD7D}"/>
              </a:ext>
            </a:extLst>
          </p:cNvPr>
          <p:cNvGraphicFramePr>
            <a:graphicFrameLocks noGrp="1"/>
          </p:cNvGraphicFramePr>
          <p:nvPr>
            <p:ph idx="1"/>
            <p:extLst>
              <p:ext uri="{D42A27DB-BD31-4B8C-83A1-F6EECF244321}">
                <p14:modId xmlns:p14="http://schemas.microsoft.com/office/powerpoint/2010/main" val="3504807571"/>
              </p:ext>
            </p:extLst>
          </p:nvPr>
        </p:nvGraphicFramePr>
        <p:xfrm>
          <a:off x="914399" y="2403836"/>
          <a:ext cx="10727703" cy="4227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77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69F612B-E660-724A-3C8A-C7BA2CC75466}"/>
              </a:ext>
            </a:extLst>
          </p:cNvPr>
          <p:cNvSpPr>
            <a:spLocks noGrp="1"/>
          </p:cNvSpPr>
          <p:nvPr>
            <p:ph type="title"/>
          </p:nvPr>
        </p:nvSpPr>
        <p:spPr>
          <a:xfrm>
            <a:off x="914401" y="914399"/>
            <a:ext cx="3543300" cy="4578624"/>
          </a:xfrm>
        </p:spPr>
        <p:txBody>
          <a:bodyPr anchor="b">
            <a:normAutofit/>
          </a:bodyPr>
          <a:lstStyle/>
          <a:p>
            <a:r>
              <a:rPr lang="es-AR" dirty="0"/>
              <a:t>Unidad Nro. 2</a:t>
            </a:r>
            <a:br>
              <a:rPr lang="es-AR" dirty="0"/>
            </a:br>
            <a:r>
              <a:rPr lang="es-AR" dirty="0"/>
              <a:t>Gestión Lean Ágil de Productos de Software</a:t>
            </a:r>
          </a:p>
        </p:txBody>
      </p:sp>
      <p:cxnSp>
        <p:nvCxnSpPr>
          <p:cNvPr id="13" name="Straight Connector 12">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7" name="Marcador de contenido 4">
            <a:extLst>
              <a:ext uri="{FF2B5EF4-FFF2-40B4-BE49-F238E27FC236}">
                <a16:creationId xmlns:a16="http://schemas.microsoft.com/office/drawing/2014/main" id="{01F240CF-355D-EC5E-4801-09E68456FED9}"/>
              </a:ext>
            </a:extLst>
          </p:cNvPr>
          <p:cNvGraphicFramePr>
            <a:graphicFrameLocks noGrp="1"/>
          </p:cNvGraphicFramePr>
          <p:nvPr>
            <p:ph idx="1"/>
            <p:extLst>
              <p:ext uri="{D42A27DB-BD31-4B8C-83A1-F6EECF244321}">
                <p14:modId xmlns:p14="http://schemas.microsoft.com/office/powerpoint/2010/main" val="267581223"/>
              </p:ext>
            </p:extLst>
          </p:nvPr>
        </p:nvGraphicFramePr>
        <p:xfrm>
          <a:off x="4581427" y="183826"/>
          <a:ext cx="7291633" cy="6495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72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3">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1" name="Rectangle 3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37">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Título 1">
            <a:extLst>
              <a:ext uri="{FF2B5EF4-FFF2-40B4-BE49-F238E27FC236}">
                <a16:creationId xmlns:a16="http://schemas.microsoft.com/office/drawing/2014/main" id="{1D0A0D76-064F-48F0-8F18-92934E583535}"/>
              </a:ext>
            </a:extLst>
          </p:cNvPr>
          <p:cNvSpPr txBox="1">
            <a:spLocks/>
          </p:cNvSpPr>
          <p:nvPr/>
        </p:nvSpPr>
        <p:spPr>
          <a:xfrm>
            <a:off x="2342561" y="11918"/>
            <a:ext cx="7386189" cy="651924"/>
          </a:xfrm>
          <a:prstGeom prst="rect">
            <a:avLst/>
          </a:prstGeom>
        </p:spPr>
        <p:txBody>
          <a:bodyPr vert="horz" lIns="91440" tIns="45720" rIns="91440" bIns="45720" rtlCol="0">
            <a:normAutofit lnSpcReduction="10000"/>
          </a:bodyPr>
          <a:lst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a:lstStyle>
          <a:p>
            <a:pPr>
              <a:lnSpc>
                <a:spcPct val="120000"/>
              </a:lnSpc>
              <a:spcAft>
                <a:spcPts val="600"/>
              </a:spcAft>
              <a:buSzPct val="87000"/>
            </a:pPr>
            <a:r>
              <a:rPr lang="en-US" b="0" spc="0" dirty="0">
                <a:ln w="0"/>
                <a:solidFill>
                  <a:schemeClr val="accent1"/>
                </a:solidFill>
                <a:effectLst>
                  <a:outerShdw blurRad="38100" dist="25400" dir="5400000" algn="ctr" rotWithShape="0">
                    <a:srgbClr val="6E747A">
                      <a:alpha val="43000"/>
                    </a:srgbClr>
                  </a:outerShdw>
                </a:effectLst>
                <a:latin typeface="+mn-lt"/>
                <a:ea typeface="+mn-ea"/>
                <a:cs typeface="+mn-cs"/>
              </a:rPr>
              <a:t>Plan de Estudios 2008 vs 2023</a:t>
            </a:r>
          </a:p>
        </p:txBody>
      </p:sp>
      <p:pic>
        <p:nvPicPr>
          <p:cNvPr id="12" name="Imagen 11">
            <a:extLst>
              <a:ext uri="{FF2B5EF4-FFF2-40B4-BE49-F238E27FC236}">
                <a16:creationId xmlns:a16="http://schemas.microsoft.com/office/drawing/2014/main" id="{777CDE17-FCEA-C7F5-462B-4E3C59E05AE1}"/>
              </a:ext>
            </a:extLst>
          </p:cNvPr>
          <p:cNvPicPr>
            <a:picLocks noChangeAspect="1"/>
          </p:cNvPicPr>
          <p:nvPr/>
        </p:nvPicPr>
        <p:blipFill>
          <a:blip r:embed="rId2"/>
          <a:stretch>
            <a:fillRect/>
          </a:stretch>
        </p:blipFill>
        <p:spPr>
          <a:xfrm>
            <a:off x="202676" y="675759"/>
            <a:ext cx="5646656" cy="6182241"/>
          </a:xfrm>
          <a:prstGeom prst="rect">
            <a:avLst/>
          </a:prstGeom>
        </p:spPr>
      </p:pic>
      <p:pic>
        <p:nvPicPr>
          <p:cNvPr id="15" name="Imagen 14">
            <a:extLst>
              <a:ext uri="{FF2B5EF4-FFF2-40B4-BE49-F238E27FC236}">
                <a16:creationId xmlns:a16="http://schemas.microsoft.com/office/drawing/2014/main" id="{95DAF0A6-78E8-65E5-02DA-EA806BB80530}"/>
              </a:ext>
            </a:extLst>
          </p:cNvPr>
          <p:cNvPicPr>
            <a:picLocks noChangeAspect="1"/>
          </p:cNvPicPr>
          <p:nvPr/>
        </p:nvPicPr>
        <p:blipFill>
          <a:blip r:embed="rId3"/>
          <a:stretch>
            <a:fillRect/>
          </a:stretch>
        </p:blipFill>
        <p:spPr>
          <a:xfrm>
            <a:off x="6221206" y="1052564"/>
            <a:ext cx="5598919" cy="5722069"/>
          </a:xfrm>
          <a:prstGeom prst="rect">
            <a:avLst/>
          </a:prstGeom>
        </p:spPr>
      </p:pic>
    </p:spTree>
    <p:extLst>
      <p:ext uri="{BB962C8B-B14F-4D97-AF65-F5344CB8AC3E}">
        <p14:creationId xmlns:p14="http://schemas.microsoft.com/office/powerpoint/2010/main" val="161053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69F612B-E660-724A-3C8A-C7BA2CC75466}"/>
              </a:ext>
            </a:extLst>
          </p:cNvPr>
          <p:cNvSpPr>
            <a:spLocks noGrp="1"/>
          </p:cNvSpPr>
          <p:nvPr>
            <p:ph type="title"/>
          </p:nvPr>
        </p:nvSpPr>
        <p:spPr>
          <a:xfrm>
            <a:off x="914401" y="914399"/>
            <a:ext cx="3543300" cy="4578624"/>
          </a:xfrm>
        </p:spPr>
        <p:txBody>
          <a:bodyPr anchor="b">
            <a:normAutofit/>
          </a:bodyPr>
          <a:lstStyle/>
          <a:p>
            <a:r>
              <a:rPr lang="es-AR" dirty="0"/>
              <a:t>Unidad Nro. 3</a:t>
            </a:r>
            <a:br>
              <a:rPr lang="es-AR" dirty="0"/>
            </a:br>
            <a:r>
              <a:rPr lang="es-AR" dirty="0"/>
              <a:t>Gestión del Software como producto</a:t>
            </a:r>
          </a:p>
        </p:txBody>
      </p:sp>
      <p:cxnSp>
        <p:nvCxnSpPr>
          <p:cNvPr id="22" name="Straight Connector 21">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5" name="Marcador de contenido 4">
            <a:extLst>
              <a:ext uri="{FF2B5EF4-FFF2-40B4-BE49-F238E27FC236}">
                <a16:creationId xmlns:a16="http://schemas.microsoft.com/office/drawing/2014/main" id="{E4C50CE6-7522-C03A-BA09-33CFCBBED423}"/>
              </a:ext>
            </a:extLst>
          </p:cNvPr>
          <p:cNvGraphicFramePr>
            <a:graphicFrameLocks noGrp="1"/>
          </p:cNvGraphicFramePr>
          <p:nvPr>
            <p:ph idx="1"/>
            <p:extLst>
              <p:ext uri="{D42A27DB-BD31-4B8C-83A1-F6EECF244321}">
                <p14:modId xmlns:p14="http://schemas.microsoft.com/office/powerpoint/2010/main" val="1843752105"/>
              </p:ext>
            </p:extLst>
          </p:nvPr>
        </p:nvGraphicFramePr>
        <p:xfrm>
          <a:off x="4572000" y="391212"/>
          <a:ext cx="7249212" cy="6188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23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869F612B-E660-724A-3C8A-C7BA2CC75466}"/>
              </a:ext>
            </a:extLst>
          </p:cNvPr>
          <p:cNvSpPr>
            <a:spLocks noGrp="1"/>
          </p:cNvSpPr>
          <p:nvPr>
            <p:ph type="title"/>
          </p:nvPr>
        </p:nvSpPr>
        <p:spPr>
          <a:xfrm>
            <a:off x="914401" y="914399"/>
            <a:ext cx="3543300" cy="4578624"/>
          </a:xfrm>
        </p:spPr>
        <p:txBody>
          <a:bodyPr anchor="b">
            <a:normAutofit/>
          </a:bodyPr>
          <a:lstStyle/>
          <a:p>
            <a:r>
              <a:rPr lang="es-AR" sz="3700"/>
              <a:t>Unidad Nro. 4: Aseguramiento de Calidad de Proceso y de Producto</a:t>
            </a:r>
          </a:p>
        </p:txBody>
      </p:sp>
      <p:cxnSp>
        <p:nvCxnSpPr>
          <p:cNvPr id="13" name="Straight Connector 12">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7" name="Marcador de contenido 4">
            <a:extLst>
              <a:ext uri="{FF2B5EF4-FFF2-40B4-BE49-F238E27FC236}">
                <a16:creationId xmlns:a16="http://schemas.microsoft.com/office/drawing/2014/main" id="{36A06370-D817-3DA3-BCDB-92D9EE945CF0}"/>
              </a:ext>
            </a:extLst>
          </p:cNvPr>
          <p:cNvGraphicFramePr>
            <a:graphicFrameLocks noGrp="1"/>
          </p:cNvGraphicFramePr>
          <p:nvPr>
            <p:ph idx="1"/>
            <p:extLst>
              <p:ext uri="{D42A27DB-BD31-4B8C-83A1-F6EECF244321}">
                <p14:modId xmlns:p14="http://schemas.microsoft.com/office/powerpoint/2010/main" val="2799535620"/>
              </p:ext>
            </p:extLst>
          </p:nvPr>
        </p:nvGraphicFramePr>
        <p:xfrm>
          <a:off x="4457701" y="292231"/>
          <a:ext cx="7486060" cy="6339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606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3213C-4D07-5B60-B924-DD4F0CB281E3}"/>
              </a:ext>
            </a:extLst>
          </p:cNvPr>
          <p:cNvSpPr>
            <a:spLocks noGrp="1"/>
          </p:cNvSpPr>
          <p:nvPr>
            <p:ph type="title"/>
          </p:nvPr>
        </p:nvSpPr>
        <p:spPr>
          <a:xfrm>
            <a:off x="2035419" y="488092"/>
            <a:ext cx="10363200" cy="1314443"/>
          </a:xfrm>
        </p:spPr>
        <p:txBody>
          <a:bodyPr/>
          <a:lstStyle/>
          <a:p>
            <a:r>
              <a:rPr lang="es-AR" dirty="0"/>
              <a:t>Bibliografía </a:t>
            </a:r>
          </a:p>
        </p:txBody>
      </p:sp>
      <p:sp>
        <p:nvSpPr>
          <p:cNvPr id="3" name="Marcador de contenido 2">
            <a:extLst>
              <a:ext uri="{FF2B5EF4-FFF2-40B4-BE49-F238E27FC236}">
                <a16:creationId xmlns:a16="http://schemas.microsoft.com/office/drawing/2014/main" id="{4872C192-E546-D5F6-F9F4-326C9AED0C60}"/>
              </a:ext>
            </a:extLst>
          </p:cNvPr>
          <p:cNvSpPr>
            <a:spLocks noGrp="1"/>
          </p:cNvSpPr>
          <p:nvPr>
            <p:ph idx="1"/>
          </p:nvPr>
        </p:nvSpPr>
        <p:spPr/>
        <p:txBody>
          <a:bodyPr>
            <a:normAutofit/>
          </a:bodyPr>
          <a:lstStyle/>
          <a:p>
            <a:pPr marL="0" indent="0">
              <a:buNone/>
            </a:pPr>
            <a:endParaRPr lang="es-AR" dirty="0"/>
          </a:p>
          <a:p>
            <a:endParaRPr lang="es-AR" dirty="0"/>
          </a:p>
        </p:txBody>
      </p:sp>
      <p:graphicFrame>
        <p:nvGraphicFramePr>
          <p:cNvPr id="4" name="Tabla 4">
            <a:extLst>
              <a:ext uri="{FF2B5EF4-FFF2-40B4-BE49-F238E27FC236}">
                <a16:creationId xmlns:a16="http://schemas.microsoft.com/office/drawing/2014/main" id="{99C04C29-FA60-FD3A-8057-82E68221A12F}"/>
              </a:ext>
            </a:extLst>
          </p:cNvPr>
          <p:cNvGraphicFramePr>
            <a:graphicFrameLocks noGrp="1"/>
          </p:cNvGraphicFramePr>
          <p:nvPr>
            <p:extLst>
              <p:ext uri="{D42A27DB-BD31-4B8C-83A1-F6EECF244321}">
                <p14:modId xmlns:p14="http://schemas.microsoft.com/office/powerpoint/2010/main" val="1292451258"/>
              </p:ext>
            </p:extLst>
          </p:nvPr>
        </p:nvGraphicFramePr>
        <p:xfrm>
          <a:off x="672612" y="1431843"/>
          <a:ext cx="11046391" cy="5232725"/>
        </p:xfrm>
        <a:graphic>
          <a:graphicData uri="http://schemas.openxmlformats.org/drawingml/2006/table">
            <a:tbl>
              <a:tblPr firstRow="1" bandRow="1">
                <a:tableStyleId>{5C22544A-7EE6-4342-B048-85BDC9FD1C3A}</a:tableStyleId>
              </a:tblPr>
              <a:tblGrid>
                <a:gridCol w="9680331">
                  <a:extLst>
                    <a:ext uri="{9D8B030D-6E8A-4147-A177-3AD203B41FA5}">
                      <a16:colId xmlns:a16="http://schemas.microsoft.com/office/drawing/2014/main" val="2649378757"/>
                    </a:ext>
                  </a:extLst>
                </a:gridCol>
                <a:gridCol w="1366060">
                  <a:extLst>
                    <a:ext uri="{9D8B030D-6E8A-4147-A177-3AD203B41FA5}">
                      <a16:colId xmlns:a16="http://schemas.microsoft.com/office/drawing/2014/main" val="1080266254"/>
                    </a:ext>
                  </a:extLst>
                </a:gridCol>
              </a:tblGrid>
              <a:tr h="414305">
                <a:tc>
                  <a:txBody>
                    <a:bodyPr/>
                    <a:lstStyle/>
                    <a:p>
                      <a:r>
                        <a:rPr lang="es-AR" dirty="0"/>
                        <a:t>Obligatoria</a:t>
                      </a:r>
                    </a:p>
                  </a:txBody>
                  <a:tcPr/>
                </a:tc>
                <a:tc>
                  <a:txBody>
                    <a:bodyPr/>
                    <a:lstStyle/>
                    <a:p>
                      <a:pPr algn="ctr"/>
                      <a:r>
                        <a:rPr lang="es-AR" dirty="0"/>
                        <a:t>Unidades</a:t>
                      </a:r>
                    </a:p>
                  </a:txBody>
                  <a:tcPr/>
                </a:tc>
                <a:extLst>
                  <a:ext uri="{0D108BD9-81ED-4DB2-BD59-A6C34878D82A}">
                    <a16:rowId xmlns:a16="http://schemas.microsoft.com/office/drawing/2014/main" val="2152918166"/>
                  </a:ext>
                </a:extLst>
              </a:tr>
              <a:tr h="414305">
                <a:tc>
                  <a:txBody>
                    <a:bodyPr/>
                    <a:lstStyle/>
                    <a:p>
                      <a:pPr lvl="0"/>
                      <a:r>
                        <a:rPr lang="en-US" sz="1800" kern="1200" dirty="0">
                          <a:solidFill>
                            <a:schemeClr val="dk1"/>
                          </a:solidFill>
                          <a:effectLst/>
                          <a:latin typeface="+mn-lt"/>
                          <a:ea typeface="+mn-ea"/>
                          <a:cs typeface="+mn-cs"/>
                        </a:rPr>
                        <a:t>Anderson, David J.(2011). Kanban. Editorial Blue Hole. </a:t>
                      </a:r>
                      <a:endParaRPr lang="es-AR" sz="1800" kern="1200" dirty="0">
                        <a:solidFill>
                          <a:schemeClr val="dk1"/>
                        </a:solidFill>
                        <a:effectLst/>
                        <a:latin typeface="+mn-lt"/>
                        <a:ea typeface="+mn-ea"/>
                        <a:cs typeface="+mn-cs"/>
                      </a:endParaRPr>
                    </a:p>
                  </a:txBody>
                  <a:tcPr/>
                </a:tc>
                <a:tc>
                  <a:txBody>
                    <a:bodyPr/>
                    <a:lstStyle/>
                    <a:p>
                      <a:pPr algn="ctr"/>
                      <a:r>
                        <a:rPr lang="es-AR" dirty="0"/>
                        <a:t>2</a:t>
                      </a:r>
                    </a:p>
                  </a:txBody>
                  <a:tcPr/>
                </a:tc>
                <a:extLst>
                  <a:ext uri="{0D108BD9-81ED-4DB2-BD59-A6C34878D82A}">
                    <a16:rowId xmlns:a16="http://schemas.microsoft.com/office/drawing/2014/main" val="347087770"/>
                  </a:ext>
                </a:extLst>
              </a:tr>
              <a:tr h="715101">
                <a:tc>
                  <a:txBody>
                    <a:bodyPr/>
                    <a:lstStyle/>
                    <a:p>
                      <a:pPr lvl="0"/>
                      <a:r>
                        <a:rPr lang="en-US" sz="1800" kern="1200" dirty="0">
                          <a:solidFill>
                            <a:schemeClr val="dk1"/>
                          </a:solidFill>
                          <a:effectLst/>
                          <a:latin typeface="+mn-lt"/>
                          <a:ea typeface="+mn-ea"/>
                          <a:cs typeface="+mn-cs"/>
                        </a:rPr>
                        <a:t>Anderson, David J. &amp; Carmichael, Andy (2016).  </a:t>
                      </a:r>
                      <a:r>
                        <a:rPr lang="es-AR" sz="1800" kern="1200" dirty="0">
                          <a:solidFill>
                            <a:schemeClr val="dk1"/>
                          </a:solidFill>
                          <a:effectLst/>
                          <a:latin typeface="+mn-lt"/>
                          <a:ea typeface="+mn-ea"/>
                          <a:cs typeface="+mn-cs"/>
                        </a:rPr>
                        <a:t>Kanban Esencial Condensado. Editorial </a:t>
                      </a:r>
                      <a:r>
                        <a:rPr lang="es-AR" sz="1800" kern="1200" dirty="0" err="1">
                          <a:solidFill>
                            <a:schemeClr val="dk1"/>
                          </a:solidFill>
                          <a:effectLst/>
                          <a:latin typeface="+mn-lt"/>
                          <a:ea typeface="+mn-ea"/>
                          <a:cs typeface="+mn-cs"/>
                        </a:rPr>
                        <a:t>LeanKanban</a:t>
                      </a:r>
                      <a:r>
                        <a:rPr lang="es-AR" sz="1800" kern="1200" dirty="0">
                          <a:solidFill>
                            <a:schemeClr val="dk1"/>
                          </a:solidFill>
                          <a:effectLst/>
                          <a:latin typeface="+mn-lt"/>
                          <a:ea typeface="+mn-ea"/>
                          <a:cs typeface="+mn-cs"/>
                        </a:rPr>
                        <a:t> University.</a:t>
                      </a:r>
                    </a:p>
                  </a:txBody>
                  <a:tcPr/>
                </a:tc>
                <a:tc>
                  <a:txBody>
                    <a:bodyPr/>
                    <a:lstStyle/>
                    <a:p>
                      <a:pPr algn="ctr"/>
                      <a:r>
                        <a:rPr lang="es-AR" dirty="0"/>
                        <a:t>2</a:t>
                      </a:r>
                    </a:p>
                  </a:txBody>
                  <a:tcPr/>
                </a:tc>
                <a:extLst>
                  <a:ext uri="{0D108BD9-81ED-4DB2-BD59-A6C34878D82A}">
                    <a16:rowId xmlns:a16="http://schemas.microsoft.com/office/drawing/2014/main" val="2671947257"/>
                  </a:ext>
                </a:extLst>
              </a:tr>
              <a:tr h="715101">
                <a:tc>
                  <a:txBody>
                    <a:bodyPr/>
                    <a:lstStyle/>
                    <a:p>
                      <a:pPr lvl="0"/>
                      <a:r>
                        <a:rPr lang="es-AR" sz="1800" kern="1200" dirty="0">
                          <a:solidFill>
                            <a:schemeClr val="dk1"/>
                          </a:solidFill>
                          <a:effectLst/>
                          <a:latin typeface="+mn-lt"/>
                          <a:ea typeface="+mn-ea"/>
                          <a:cs typeface="+mn-cs"/>
                        </a:rPr>
                        <a:t>Toledo, Federico. (2014) Introducción a las Pruebas de Sistemas de Información. Editorial Abstracta.</a:t>
                      </a:r>
                    </a:p>
                  </a:txBody>
                  <a:tcPr/>
                </a:tc>
                <a:tc>
                  <a:txBody>
                    <a:bodyPr/>
                    <a:lstStyle/>
                    <a:p>
                      <a:pPr algn="ctr"/>
                      <a:r>
                        <a:rPr lang="es-AR" dirty="0"/>
                        <a:t>4</a:t>
                      </a:r>
                    </a:p>
                  </a:txBody>
                  <a:tcPr/>
                </a:tc>
                <a:extLst>
                  <a:ext uri="{0D108BD9-81ED-4DB2-BD59-A6C34878D82A}">
                    <a16:rowId xmlns:a16="http://schemas.microsoft.com/office/drawing/2014/main" val="2937597855"/>
                  </a:ext>
                </a:extLst>
              </a:tr>
              <a:tr h="414305">
                <a:tc>
                  <a:txBody>
                    <a:bodyPr/>
                    <a:lstStyle/>
                    <a:p>
                      <a:pPr lvl="0"/>
                      <a:r>
                        <a:rPr lang="en-US" sz="1800" kern="1200" dirty="0">
                          <a:solidFill>
                            <a:schemeClr val="dk1"/>
                          </a:solidFill>
                          <a:effectLst/>
                          <a:latin typeface="+mn-lt"/>
                          <a:ea typeface="+mn-ea"/>
                          <a:cs typeface="+mn-cs"/>
                        </a:rPr>
                        <a:t>Jorgensen, Paul. (2014). Software Testing – A Craftsman’s Approach. Editorial CRC Press.</a:t>
                      </a:r>
                      <a:endParaRPr lang="es-AR" sz="1800" kern="1200" dirty="0">
                        <a:solidFill>
                          <a:schemeClr val="dk1"/>
                        </a:solidFill>
                        <a:effectLst/>
                        <a:latin typeface="+mn-lt"/>
                        <a:ea typeface="+mn-ea"/>
                        <a:cs typeface="+mn-cs"/>
                      </a:endParaRPr>
                    </a:p>
                  </a:txBody>
                  <a:tcPr/>
                </a:tc>
                <a:tc>
                  <a:txBody>
                    <a:bodyPr/>
                    <a:lstStyle/>
                    <a:p>
                      <a:pPr algn="ctr"/>
                      <a:r>
                        <a:rPr lang="es-AR" dirty="0"/>
                        <a:t>4</a:t>
                      </a:r>
                    </a:p>
                  </a:txBody>
                  <a:tcPr/>
                </a:tc>
                <a:extLst>
                  <a:ext uri="{0D108BD9-81ED-4DB2-BD59-A6C34878D82A}">
                    <a16:rowId xmlns:a16="http://schemas.microsoft.com/office/drawing/2014/main" val="58767876"/>
                  </a:ext>
                </a:extLst>
              </a:tr>
              <a:tr h="715101">
                <a:tc>
                  <a:txBody>
                    <a:bodyPr/>
                    <a:lstStyle/>
                    <a:p>
                      <a:pPr lvl="0"/>
                      <a:r>
                        <a:rPr lang="en-US" sz="1800" kern="1200" dirty="0">
                          <a:solidFill>
                            <a:schemeClr val="dk1"/>
                          </a:solidFill>
                          <a:effectLst/>
                          <a:latin typeface="+mn-lt"/>
                          <a:ea typeface="+mn-ea"/>
                          <a:cs typeface="+mn-cs"/>
                        </a:rPr>
                        <a:t>Crispin, Lisa &amp; Gregory Janet (2008) Agile Testing – A Practical Guide for Testing and Agile Teams. Editorial O’ Really Media.</a:t>
                      </a:r>
                      <a:endParaRPr lang="es-AR" sz="1800" kern="1200" dirty="0">
                        <a:solidFill>
                          <a:schemeClr val="dk1"/>
                        </a:solidFill>
                        <a:effectLst/>
                        <a:latin typeface="+mn-lt"/>
                        <a:ea typeface="+mn-ea"/>
                        <a:cs typeface="+mn-cs"/>
                      </a:endParaRPr>
                    </a:p>
                  </a:txBody>
                  <a:tcPr/>
                </a:tc>
                <a:tc>
                  <a:txBody>
                    <a:bodyPr/>
                    <a:lstStyle/>
                    <a:p>
                      <a:pPr algn="ctr"/>
                      <a:r>
                        <a:rPr lang="es-AR" dirty="0"/>
                        <a:t>4</a:t>
                      </a:r>
                    </a:p>
                  </a:txBody>
                  <a:tcPr/>
                </a:tc>
                <a:extLst>
                  <a:ext uri="{0D108BD9-81ED-4DB2-BD59-A6C34878D82A}">
                    <a16:rowId xmlns:a16="http://schemas.microsoft.com/office/drawing/2014/main" val="2538864056"/>
                  </a:ext>
                </a:extLst>
              </a:tr>
              <a:tr h="715101">
                <a:tc>
                  <a:txBody>
                    <a:bodyPr/>
                    <a:lstStyle/>
                    <a:p>
                      <a:pPr lvl="0"/>
                      <a:r>
                        <a:rPr lang="en-US" sz="1800" kern="1200" dirty="0">
                          <a:solidFill>
                            <a:schemeClr val="dk1"/>
                          </a:solidFill>
                          <a:effectLst/>
                          <a:latin typeface="+mn-lt"/>
                          <a:ea typeface="+mn-ea"/>
                          <a:cs typeface="+mn-cs"/>
                        </a:rPr>
                        <a:t>McConnell, Steve - SOFTWARE ESTIMATION: DEMYSTIFYING THE BLACK ART (Editorial Microsoft Press – </a:t>
                      </a:r>
                      <a:r>
                        <a:rPr lang="en-US" sz="1800" kern="1200" dirty="0" err="1">
                          <a:solidFill>
                            <a:schemeClr val="dk1"/>
                          </a:solidFill>
                          <a:effectLst/>
                          <a:latin typeface="+mn-lt"/>
                          <a:ea typeface="+mn-ea"/>
                          <a:cs typeface="+mn-cs"/>
                        </a:rPr>
                        <a:t>Año</a:t>
                      </a:r>
                      <a:r>
                        <a:rPr lang="en-US" sz="1800" kern="1200" dirty="0">
                          <a:solidFill>
                            <a:schemeClr val="dk1"/>
                          </a:solidFill>
                          <a:effectLst/>
                          <a:latin typeface="+mn-lt"/>
                          <a:ea typeface="+mn-ea"/>
                          <a:cs typeface="+mn-cs"/>
                        </a:rPr>
                        <a:t> 2006). </a:t>
                      </a:r>
                      <a:endParaRPr lang="es-AR" sz="1800" kern="1200" dirty="0">
                        <a:solidFill>
                          <a:schemeClr val="dk1"/>
                        </a:solidFill>
                        <a:effectLst/>
                        <a:latin typeface="+mn-lt"/>
                        <a:ea typeface="+mn-ea"/>
                        <a:cs typeface="+mn-cs"/>
                      </a:endParaRPr>
                    </a:p>
                  </a:txBody>
                  <a:tcPr/>
                </a:tc>
                <a:tc>
                  <a:txBody>
                    <a:bodyPr/>
                    <a:lstStyle/>
                    <a:p>
                      <a:pPr algn="ctr"/>
                      <a:r>
                        <a:rPr lang="es-AR" dirty="0"/>
                        <a:t>1</a:t>
                      </a:r>
                    </a:p>
                  </a:txBody>
                  <a:tcPr/>
                </a:tc>
                <a:extLst>
                  <a:ext uri="{0D108BD9-81ED-4DB2-BD59-A6C34878D82A}">
                    <a16:rowId xmlns:a16="http://schemas.microsoft.com/office/drawing/2014/main" val="473662996"/>
                  </a:ext>
                </a:extLst>
              </a:tr>
              <a:tr h="715101">
                <a:tc>
                  <a:txBody>
                    <a:bodyPr/>
                    <a:lstStyle/>
                    <a:p>
                      <a:pPr lvl="0"/>
                      <a:r>
                        <a:rPr lang="es-AR" sz="1800" kern="1200" dirty="0">
                          <a:solidFill>
                            <a:schemeClr val="dk1"/>
                          </a:solidFill>
                          <a:effectLst/>
                          <a:latin typeface="+mn-lt"/>
                          <a:ea typeface="+mn-ea"/>
                          <a:cs typeface="+mn-cs"/>
                        </a:rPr>
                        <a:t>Pressman, R. (2010). </a:t>
                      </a:r>
                      <a:r>
                        <a:rPr lang="es-AR" sz="1800" i="1" kern="1200" dirty="0">
                          <a:solidFill>
                            <a:schemeClr val="dk1"/>
                          </a:solidFill>
                          <a:effectLst/>
                          <a:latin typeface="+mn-lt"/>
                          <a:ea typeface="+mn-ea"/>
                          <a:cs typeface="+mn-cs"/>
                        </a:rPr>
                        <a:t>Ingeniería del Software. Un enfoque práctico</a:t>
                      </a:r>
                      <a:r>
                        <a:rPr lang="es-AR" sz="1800" kern="1200" dirty="0">
                          <a:solidFill>
                            <a:schemeClr val="dk1"/>
                          </a:solidFill>
                          <a:effectLst/>
                          <a:latin typeface="+mn-lt"/>
                          <a:ea typeface="+mn-ea"/>
                          <a:cs typeface="+mn-cs"/>
                        </a:rPr>
                        <a:t>. (7ma Ed.). Mc Graw - Hill Interamericana.</a:t>
                      </a:r>
                    </a:p>
                  </a:txBody>
                  <a:tcPr/>
                </a:tc>
                <a:tc>
                  <a:txBody>
                    <a:bodyPr/>
                    <a:lstStyle/>
                    <a:p>
                      <a:pPr algn="ctr"/>
                      <a:r>
                        <a:rPr lang="es-AR" dirty="0"/>
                        <a:t>1</a:t>
                      </a:r>
                    </a:p>
                  </a:txBody>
                  <a:tcPr/>
                </a:tc>
                <a:extLst>
                  <a:ext uri="{0D108BD9-81ED-4DB2-BD59-A6C34878D82A}">
                    <a16:rowId xmlns:a16="http://schemas.microsoft.com/office/drawing/2014/main" val="706697576"/>
                  </a:ext>
                </a:extLst>
              </a:tr>
              <a:tr h="414305">
                <a:tc>
                  <a:txBody>
                    <a:bodyPr/>
                    <a:lstStyle/>
                    <a:p>
                      <a:r>
                        <a:rPr lang="es-ES" sz="1800" kern="1200" dirty="0">
                          <a:solidFill>
                            <a:schemeClr val="dk1"/>
                          </a:solidFill>
                          <a:effectLst/>
                          <a:latin typeface="+mn-lt"/>
                          <a:ea typeface="+mn-ea"/>
                          <a:cs typeface="+mn-cs"/>
                        </a:rPr>
                        <a:t>Sommerville, I. (2011). </a:t>
                      </a:r>
                      <a:r>
                        <a:rPr lang="es-AR" sz="1800" i="1" kern="1200" dirty="0">
                          <a:solidFill>
                            <a:schemeClr val="dk1"/>
                          </a:solidFill>
                          <a:effectLst/>
                          <a:latin typeface="+mn-lt"/>
                          <a:ea typeface="+mn-ea"/>
                          <a:cs typeface="+mn-cs"/>
                        </a:rPr>
                        <a:t>Ingeniería de Software</a:t>
                      </a:r>
                      <a:r>
                        <a:rPr lang="es-AR" sz="1800" kern="1200" dirty="0">
                          <a:solidFill>
                            <a:schemeClr val="dk1"/>
                          </a:solidFill>
                          <a:effectLst/>
                          <a:latin typeface="+mn-lt"/>
                          <a:ea typeface="+mn-ea"/>
                          <a:cs typeface="+mn-cs"/>
                        </a:rPr>
                        <a:t> (Novena ed.). </a:t>
                      </a:r>
                      <a:r>
                        <a:rPr lang="es-ES" sz="1800" kern="1200" dirty="0" err="1">
                          <a:solidFill>
                            <a:schemeClr val="dk1"/>
                          </a:solidFill>
                          <a:effectLst/>
                          <a:latin typeface="+mn-lt"/>
                          <a:ea typeface="+mn-ea"/>
                          <a:cs typeface="+mn-cs"/>
                        </a:rPr>
                        <a:t>Mexico</a:t>
                      </a:r>
                      <a:r>
                        <a:rPr lang="es-ES" sz="1800" kern="1200" dirty="0">
                          <a:solidFill>
                            <a:schemeClr val="dk1"/>
                          </a:solidFill>
                          <a:effectLst/>
                          <a:latin typeface="+mn-lt"/>
                          <a:ea typeface="+mn-ea"/>
                          <a:cs typeface="+mn-cs"/>
                        </a:rPr>
                        <a:t>: Addison- Wesley.</a:t>
                      </a:r>
                      <a:endParaRPr lang="es-AR" dirty="0"/>
                    </a:p>
                  </a:txBody>
                  <a:tcPr/>
                </a:tc>
                <a:tc>
                  <a:txBody>
                    <a:bodyPr/>
                    <a:lstStyle/>
                    <a:p>
                      <a:pPr algn="ctr"/>
                      <a:r>
                        <a:rPr lang="es-AR" dirty="0"/>
                        <a:t>1, 4</a:t>
                      </a:r>
                    </a:p>
                  </a:txBody>
                  <a:tcPr/>
                </a:tc>
                <a:extLst>
                  <a:ext uri="{0D108BD9-81ED-4DB2-BD59-A6C34878D82A}">
                    <a16:rowId xmlns:a16="http://schemas.microsoft.com/office/drawing/2014/main" val="2354604223"/>
                  </a:ext>
                </a:extLst>
              </a:tr>
            </a:tbl>
          </a:graphicData>
        </a:graphic>
      </p:graphicFrame>
    </p:spTree>
    <p:extLst>
      <p:ext uri="{BB962C8B-B14F-4D97-AF65-F5344CB8AC3E}">
        <p14:creationId xmlns:p14="http://schemas.microsoft.com/office/powerpoint/2010/main" val="64596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3213C-4D07-5B60-B924-DD4F0CB281E3}"/>
              </a:ext>
            </a:extLst>
          </p:cNvPr>
          <p:cNvSpPr>
            <a:spLocks noGrp="1"/>
          </p:cNvSpPr>
          <p:nvPr>
            <p:ph type="title"/>
          </p:nvPr>
        </p:nvSpPr>
        <p:spPr>
          <a:xfrm>
            <a:off x="2083777" y="488093"/>
            <a:ext cx="6194181" cy="778000"/>
          </a:xfrm>
        </p:spPr>
        <p:txBody>
          <a:bodyPr/>
          <a:lstStyle/>
          <a:p>
            <a:r>
              <a:rPr lang="es-AR" dirty="0"/>
              <a:t>Bibliografía </a:t>
            </a:r>
          </a:p>
        </p:txBody>
      </p:sp>
      <p:sp>
        <p:nvSpPr>
          <p:cNvPr id="3" name="Marcador de contenido 2">
            <a:extLst>
              <a:ext uri="{FF2B5EF4-FFF2-40B4-BE49-F238E27FC236}">
                <a16:creationId xmlns:a16="http://schemas.microsoft.com/office/drawing/2014/main" id="{4872C192-E546-D5F6-F9F4-326C9AED0C60}"/>
              </a:ext>
            </a:extLst>
          </p:cNvPr>
          <p:cNvSpPr>
            <a:spLocks noGrp="1"/>
          </p:cNvSpPr>
          <p:nvPr>
            <p:ph idx="1"/>
          </p:nvPr>
        </p:nvSpPr>
        <p:spPr/>
        <p:txBody>
          <a:bodyPr>
            <a:normAutofit/>
          </a:bodyPr>
          <a:lstStyle/>
          <a:p>
            <a:pPr marL="0" indent="0">
              <a:buNone/>
            </a:pPr>
            <a:endParaRPr lang="es-AR" dirty="0"/>
          </a:p>
          <a:p>
            <a:endParaRPr lang="es-AR" dirty="0"/>
          </a:p>
        </p:txBody>
      </p:sp>
      <p:graphicFrame>
        <p:nvGraphicFramePr>
          <p:cNvPr id="4" name="Tabla 4">
            <a:extLst>
              <a:ext uri="{FF2B5EF4-FFF2-40B4-BE49-F238E27FC236}">
                <a16:creationId xmlns:a16="http://schemas.microsoft.com/office/drawing/2014/main" id="{99C04C29-FA60-FD3A-8057-82E68221A12F}"/>
              </a:ext>
            </a:extLst>
          </p:cNvPr>
          <p:cNvGraphicFramePr>
            <a:graphicFrameLocks noGrp="1"/>
          </p:cNvGraphicFramePr>
          <p:nvPr>
            <p:extLst>
              <p:ext uri="{D42A27DB-BD31-4B8C-83A1-F6EECF244321}">
                <p14:modId xmlns:p14="http://schemas.microsoft.com/office/powerpoint/2010/main" val="1354213739"/>
              </p:ext>
            </p:extLst>
          </p:nvPr>
        </p:nvGraphicFramePr>
        <p:xfrm>
          <a:off x="498069" y="1266093"/>
          <a:ext cx="11195860" cy="5276470"/>
        </p:xfrm>
        <a:graphic>
          <a:graphicData uri="http://schemas.openxmlformats.org/drawingml/2006/table">
            <a:tbl>
              <a:tblPr firstRow="1" bandRow="1">
                <a:tableStyleId>{5C22544A-7EE6-4342-B048-85BDC9FD1C3A}</a:tableStyleId>
              </a:tblPr>
              <a:tblGrid>
                <a:gridCol w="9829800">
                  <a:extLst>
                    <a:ext uri="{9D8B030D-6E8A-4147-A177-3AD203B41FA5}">
                      <a16:colId xmlns:a16="http://schemas.microsoft.com/office/drawing/2014/main" val="2649378757"/>
                    </a:ext>
                  </a:extLst>
                </a:gridCol>
                <a:gridCol w="1366060">
                  <a:extLst>
                    <a:ext uri="{9D8B030D-6E8A-4147-A177-3AD203B41FA5}">
                      <a16:colId xmlns:a16="http://schemas.microsoft.com/office/drawing/2014/main" val="1080266254"/>
                    </a:ext>
                  </a:extLst>
                </a:gridCol>
              </a:tblGrid>
              <a:tr h="370840">
                <a:tc>
                  <a:txBody>
                    <a:bodyPr/>
                    <a:lstStyle/>
                    <a:p>
                      <a:r>
                        <a:rPr lang="es-AR" dirty="0"/>
                        <a:t>Optativa y Otros Materiales a utilizar</a:t>
                      </a:r>
                    </a:p>
                  </a:txBody>
                  <a:tcPr/>
                </a:tc>
                <a:tc>
                  <a:txBody>
                    <a:bodyPr/>
                    <a:lstStyle/>
                    <a:p>
                      <a:pPr algn="ctr"/>
                      <a:r>
                        <a:rPr lang="es-AR" dirty="0"/>
                        <a:t>Unidades</a:t>
                      </a:r>
                    </a:p>
                  </a:txBody>
                  <a:tcPr/>
                </a:tc>
                <a:extLst>
                  <a:ext uri="{0D108BD9-81ED-4DB2-BD59-A6C34878D82A}">
                    <a16:rowId xmlns:a16="http://schemas.microsoft.com/office/drawing/2014/main" val="2152918166"/>
                  </a:ext>
                </a:extLst>
              </a:tr>
              <a:tr h="370840">
                <a:tc>
                  <a:txBody>
                    <a:bodyPr/>
                    <a:lstStyle/>
                    <a:p>
                      <a:pPr marL="0" lvl="0" indent="0" algn="just">
                        <a:lnSpc>
                          <a:spcPct val="115000"/>
                        </a:lnSpc>
                        <a:buFont typeface="Symbol" panose="05050102010706020507" pitchFamily="18" charset="2"/>
                        <a:buNone/>
                      </a:pPr>
                      <a:r>
                        <a:rPr lang="es-AR" sz="1500" dirty="0">
                          <a:effectLst/>
                          <a:latin typeface="Avenir Next LT Pro" panose="020B0504020202020204" pitchFamily="34" charset="0"/>
                          <a:ea typeface="Times New Roman" panose="02020603050405020304" pitchFamily="18" charset="0"/>
                        </a:rPr>
                        <a:t>Cohn, Mike (2004) User Stories </a:t>
                      </a:r>
                      <a:r>
                        <a:rPr lang="es-AR" sz="1500" dirty="0" err="1">
                          <a:effectLst/>
                          <a:latin typeface="Avenir Next LT Pro" panose="020B0504020202020204" pitchFamily="34" charset="0"/>
                          <a:ea typeface="Times New Roman" panose="02020603050405020304" pitchFamily="18" charset="0"/>
                        </a:rPr>
                        <a:t>Applied</a:t>
                      </a:r>
                      <a:r>
                        <a:rPr lang="es-AR" sz="1500" dirty="0">
                          <a:effectLst/>
                          <a:latin typeface="Avenir Next LT Pro" panose="020B0504020202020204" pitchFamily="34" charset="0"/>
                          <a:ea typeface="Times New Roman" panose="02020603050405020304" pitchFamily="18" charset="0"/>
                        </a:rPr>
                        <a:t> – Editorial Addison Wesley.</a:t>
                      </a:r>
                    </a:p>
                  </a:txBody>
                  <a:tcPr/>
                </a:tc>
                <a:tc>
                  <a:txBody>
                    <a:bodyPr/>
                    <a:lstStyle/>
                    <a:p>
                      <a:pPr algn="ctr"/>
                      <a:r>
                        <a:rPr lang="es-AR" dirty="0"/>
                        <a:t>2</a:t>
                      </a:r>
                    </a:p>
                  </a:txBody>
                  <a:tcPr/>
                </a:tc>
                <a:extLst>
                  <a:ext uri="{0D108BD9-81ED-4DB2-BD59-A6C34878D82A}">
                    <a16:rowId xmlns:a16="http://schemas.microsoft.com/office/drawing/2014/main" val="347087770"/>
                  </a:ext>
                </a:extLst>
              </a:tr>
              <a:tr h="370840">
                <a:tc>
                  <a:txBody>
                    <a:bodyPr/>
                    <a:lstStyle/>
                    <a:p>
                      <a:pPr marL="0" lvl="0" indent="0" algn="just">
                        <a:lnSpc>
                          <a:spcPct val="115000"/>
                        </a:lnSpc>
                        <a:buFont typeface="Symbol" panose="05050102010706020507" pitchFamily="18" charset="2"/>
                        <a:buNone/>
                      </a:pPr>
                      <a:r>
                        <a:rPr lang="es-AR" sz="1500" dirty="0">
                          <a:effectLst/>
                          <a:latin typeface="Avenir Next LT Pro" panose="020B0504020202020204" pitchFamily="34" charset="0"/>
                          <a:ea typeface="Times New Roman" panose="02020603050405020304" pitchFamily="18" charset="0"/>
                        </a:rPr>
                        <a:t>Cohn, Mike (2006). Agile Estimation and Planning – Editorial Prentice Hall.</a:t>
                      </a:r>
                    </a:p>
                  </a:txBody>
                  <a:tcPr/>
                </a:tc>
                <a:tc>
                  <a:txBody>
                    <a:bodyPr/>
                    <a:lstStyle/>
                    <a:p>
                      <a:pPr algn="ctr"/>
                      <a:r>
                        <a:rPr lang="es-AR" dirty="0"/>
                        <a:t>2</a:t>
                      </a:r>
                    </a:p>
                  </a:txBody>
                  <a:tcPr/>
                </a:tc>
                <a:extLst>
                  <a:ext uri="{0D108BD9-81ED-4DB2-BD59-A6C34878D82A}">
                    <a16:rowId xmlns:a16="http://schemas.microsoft.com/office/drawing/2014/main" val="2671947257"/>
                  </a:ext>
                </a:extLst>
              </a:tr>
              <a:tr h="370840">
                <a:tc>
                  <a:txBody>
                    <a:bodyPr/>
                    <a:lstStyle/>
                    <a:p>
                      <a:pPr marL="0" lvl="0" indent="0" algn="just">
                        <a:lnSpc>
                          <a:spcPct val="115000"/>
                        </a:lnSpc>
                        <a:buFont typeface="Symbol" panose="05050102010706020507" pitchFamily="18" charset="2"/>
                        <a:buNone/>
                      </a:pPr>
                      <a:r>
                        <a:rPr lang="es-AR" sz="1500" dirty="0">
                          <a:effectLst/>
                          <a:latin typeface="Avenir Next LT Pro" panose="020B0504020202020204" pitchFamily="34" charset="0"/>
                          <a:ea typeface="Times New Roman" panose="02020603050405020304" pitchFamily="18" charset="0"/>
                        </a:rPr>
                        <a:t>M. </a:t>
                      </a:r>
                      <a:r>
                        <a:rPr lang="es-AR" sz="1500" dirty="0" err="1">
                          <a:effectLst/>
                          <a:latin typeface="Avenir Next LT Pro" panose="020B0504020202020204" pitchFamily="34" charset="0"/>
                          <a:ea typeface="Times New Roman" panose="02020603050405020304" pitchFamily="18" charset="0"/>
                        </a:rPr>
                        <a:t>Shahin</a:t>
                      </a:r>
                      <a:r>
                        <a:rPr lang="es-AR" sz="1500" dirty="0">
                          <a:effectLst/>
                          <a:latin typeface="Avenir Next LT Pro" panose="020B0504020202020204" pitchFamily="34" charset="0"/>
                          <a:ea typeface="Times New Roman" panose="02020603050405020304" pitchFamily="18" charset="0"/>
                        </a:rPr>
                        <a:t>, M. Ali Babar, and L. Zhu, (2017). </a:t>
                      </a:r>
                      <a:r>
                        <a:rPr lang="es-AR" sz="1500" dirty="0" err="1">
                          <a:effectLst/>
                          <a:latin typeface="Avenir Next LT Pro" panose="020B0504020202020204" pitchFamily="34" charset="0"/>
                          <a:ea typeface="Times New Roman" panose="02020603050405020304" pitchFamily="18" charset="0"/>
                        </a:rPr>
                        <a:t>Continuous</a:t>
                      </a:r>
                      <a:r>
                        <a:rPr lang="es-AR" sz="1500" dirty="0">
                          <a:effectLst/>
                          <a:latin typeface="Avenir Next LT Pro" panose="020B0504020202020204" pitchFamily="34" charset="0"/>
                          <a:ea typeface="Times New Roman" panose="02020603050405020304" pitchFamily="18" charset="0"/>
                        </a:rPr>
                        <a:t> </a:t>
                      </a:r>
                      <a:r>
                        <a:rPr lang="es-AR" sz="1500" dirty="0" err="1">
                          <a:effectLst/>
                          <a:latin typeface="Avenir Next LT Pro" panose="020B0504020202020204" pitchFamily="34" charset="0"/>
                          <a:ea typeface="Times New Roman" panose="02020603050405020304" pitchFamily="18" charset="0"/>
                        </a:rPr>
                        <a:t>Integration</a:t>
                      </a:r>
                      <a:r>
                        <a:rPr lang="es-AR" sz="1500" dirty="0">
                          <a:effectLst/>
                          <a:latin typeface="Avenir Next LT Pro" panose="020B0504020202020204" pitchFamily="34" charset="0"/>
                          <a:ea typeface="Times New Roman" panose="02020603050405020304" pitchFamily="18" charset="0"/>
                        </a:rPr>
                        <a:t>, Delivery and </a:t>
                      </a:r>
                      <a:r>
                        <a:rPr lang="es-AR" sz="1500" dirty="0" err="1">
                          <a:effectLst/>
                          <a:latin typeface="Avenir Next LT Pro" panose="020B0504020202020204" pitchFamily="34" charset="0"/>
                          <a:ea typeface="Times New Roman" panose="02020603050405020304" pitchFamily="18" charset="0"/>
                        </a:rPr>
                        <a:t>Deployment</a:t>
                      </a:r>
                      <a:r>
                        <a:rPr lang="es-AR" sz="1500" dirty="0">
                          <a:effectLst/>
                          <a:latin typeface="Avenir Next LT Pro" panose="020B0504020202020204" pitchFamily="34" charset="0"/>
                          <a:ea typeface="Times New Roman" panose="02020603050405020304" pitchFamily="18" charset="0"/>
                        </a:rPr>
                        <a:t>: A </a:t>
                      </a:r>
                      <a:r>
                        <a:rPr lang="es-AR" sz="1500" dirty="0" err="1">
                          <a:effectLst/>
                          <a:latin typeface="Avenir Next LT Pro" panose="020B0504020202020204" pitchFamily="34" charset="0"/>
                          <a:ea typeface="Times New Roman" panose="02020603050405020304" pitchFamily="18" charset="0"/>
                        </a:rPr>
                        <a:t>Systematic</a:t>
                      </a:r>
                      <a:r>
                        <a:rPr lang="es-AR" sz="1500" dirty="0">
                          <a:effectLst/>
                          <a:latin typeface="Avenir Next LT Pro" panose="020B0504020202020204" pitchFamily="34" charset="0"/>
                          <a:ea typeface="Times New Roman" panose="02020603050405020304" pitchFamily="18" charset="0"/>
                        </a:rPr>
                        <a:t> Review on </a:t>
                      </a:r>
                      <a:r>
                        <a:rPr lang="es-AR" sz="1500" dirty="0" err="1">
                          <a:effectLst/>
                          <a:latin typeface="Avenir Next LT Pro" panose="020B0504020202020204" pitchFamily="34" charset="0"/>
                          <a:ea typeface="Times New Roman" panose="02020603050405020304" pitchFamily="18" charset="0"/>
                        </a:rPr>
                        <a:t>Approaches</a:t>
                      </a:r>
                      <a:r>
                        <a:rPr lang="es-AR" sz="1500" dirty="0">
                          <a:effectLst/>
                          <a:latin typeface="Avenir Next LT Pro" panose="020B0504020202020204" pitchFamily="34" charset="0"/>
                          <a:ea typeface="Times New Roman" panose="02020603050405020304" pitchFamily="18" charset="0"/>
                        </a:rPr>
                        <a:t>, Tools, </a:t>
                      </a:r>
                      <a:r>
                        <a:rPr lang="es-AR" sz="1500" dirty="0" err="1">
                          <a:effectLst/>
                          <a:latin typeface="Avenir Next LT Pro" panose="020B0504020202020204" pitchFamily="34" charset="0"/>
                          <a:ea typeface="Times New Roman" panose="02020603050405020304" pitchFamily="18" charset="0"/>
                        </a:rPr>
                        <a:t>Challenges</a:t>
                      </a:r>
                      <a:r>
                        <a:rPr lang="es-AR" sz="1500" dirty="0">
                          <a:effectLst/>
                          <a:latin typeface="Avenir Next LT Pro" panose="020B0504020202020204" pitchFamily="34" charset="0"/>
                          <a:ea typeface="Times New Roman" panose="02020603050405020304" pitchFamily="18" charset="0"/>
                        </a:rPr>
                        <a:t> and </a:t>
                      </a:r>
                      <a:r>
                        <a:rPr lang="es-AR" sz="1500" dirty="0" err="1">
                          <a:effectLst/>
                          <a:latin typeface="Avenir Next LT Pro" panose="020B0504020202020204" pitchFamily="34" charset="0"/>
                          <a:ea typeface="Times New Roman" panose="02020603050405020304" pitchFamily="18" charset="0"/>
                        </a:rPr>
                        <a:t>Practices</a:t>
                      </a:r>
                      <a:r>
                        <a:rPr lang="es-AR" sz="1500" dirty="0">
                          <a:effectLst/>
                          <a:latin typeface="Avenir Next LT Pro" panose="020B0504020202020204" pitchFamily="34" charset="0"/>
                          <a:ea typeface="Times New Roman" panose="02020603050405020304" pitchFamily="18" charset="0"/>
                        </a:rPr>
                        <a:t>”, IEEE Access.</a:t>
                      </a:r>
                    </a:p>
                  </a:txBody>
                  <a:tcPr/>
                </a:tc>
                <a:tc>
                  <a:txBody>
                    <a:bodyPr/>
                    <a:lstStyle/>
                    <a:p>
                      <a:pPr algn="ctr"/>
                      <a:r>
                        <a:rPr lang="es-AR" dirty="0"/>
                        <a:t>3</a:t>
                      </a:r>
                    </a:p>
                  </a:txBody>
                  <a:tcPr/>
                </a:tc>
                <a:extLst>
                  <a:ext uri="{0D108BD9-81ED-4DB2-BD59-A6C34878D82A}">
                    <a16:rowId xmlns:a16="http://schemas.microsoft.com/office/drawing/2014/main" val="2937597855"/>
                  </a:ext>
                </a:extLst>
              </a:tr>
              <a:tr h="370840">
                <a:tc>
                  <a:txBody>
                    <a:bodyPr/>
                    <a:lstStyle/>
                    <a:p>
                      <a:pPr marL="0" lvl="0" indent="0" algn="just">
                        <a:lnSpc>
                          <a:spcPct val="115000"/>
                        </a:lnSpc>
                        <a:buFont typeface="Symbol" panose="05050102010706020507" pitchFamily="18" charset="2"/>
                        <a:buNone/>
                      </a:pPr>
                      <a:r>
                        <a:rPr lang="es-AR" sz="1500" dirty="0" err="1">
                          <a:effectLst/>
                          <a:latin typeface="Avenir Next LT Pro" panose="020B0504020202020204" pitchFamily="34" charset="0"/>
                          <a:ea typeface="Times New Roman" panose="02020603050405020304" pitchFamily="18" charset="0"/>
                        </a:rPr>
                        <a:t>Kniber</a:t>
                      </a:r>
                      <a:r>
                        <a:rPr lang="es-AR" sz="1500" dirty="0">
                          <a:effectLst/>
                          <a:latin typeface="Avenir Next LT Pro" panose="020B0504020202020204" pitchFamily="34" charset="0"/>
                          <a:ea typeface="Times New Roman" panose="02020603050405020304" pitchFamily="18" charset="0"/>
                        </a:rPr>
                        <a:t> </a:t>
                      </a:r>
                      <a:r>
                        <a:rPr lang="es-AR" sz="1500" dirty="0" err="1">
                          <a:effectLst/>
                          <a:latin typeface="Avenir Next LT Pro" panose="020B0504020202020204" pitchFamily="34" charset="0"/>
                          <a:ea typeface="Times New Roman" panose="02020603050405020304" pitchFamily="18" charset="0"/>
                        </a:rPr>
                        <a:t>Henric</a:t>
                      </a:r>
                      <a:r>
                        <a:rPr lang="es-AR" sz="1500" dirty="0">
                          <a:effectLst/>
                          <a:latin typeface="Avenir Next LT Pro" panose="020B0504020202020204" pitchFamily="34" charset="0"/>
                          <a:ea typeface="Times New Roman" panose="02020603050405020304" pitchFamily="18" charset="0"/>
                        </a:rPr>
                        <a:t> (2011).  Lean </a:t>
                      </a:r>
                      <a:r>
                        <a:rPr lang="es-AR" sz="1500" dirty="0" err="1">
                          <a:effectLst/>
                          <a:latin typeface="Avenir Next LT Pro" panose="020B0504020202020204" pitchFamily="34" charset="0"/>
                          <a:ea typeface="Times New Roman" panose="02020603050405020304" pitchFamily="18" charset="0"/>
                        </a:rPr>
                        <a:t>from</a:t>
                      </a:r>
                      <a:r>
                        <a:rPr lang="es-AR" sz="1500" dirty="0">
                          <a:effectLst/>
                          <a:latin typeface="Avenir Next LT Pro" panose="020B0504020202020204" pitchFamily="34" charset="0"/>
                          <a:ea typeface="Times New Roman" panose="02020603050405020304" pitchFamily="18" charset="0"/>
                        </a:rPr>
                        <a:t> </a:t>
                      </a:r>
                      <a:r>
                        <a:rPr lang="es-AR" sz="1500" dirty="0" err="1">
                          <a:effectLst/>
                          <a:latin typeface="Avenir Next LT Pro" panose="020B0504020202020204" pitchFamily="34" charset="0"/>
                          <a:ea typeface="Times New Roman" panose="02020603050405020304" pitchFamily="18" charset="0"/>
                        </a:rPr>
                        <a:t>the</a:t>
                      </a:r>
                      <a:r>
                        <a:rPr lang="es-AR" sz="1500" dirty="0">
                          <a:effectLst/>
                          <a:latin typeface="Avenir Next LT Pro" panose="020B0504020202020204" pitchFamily="34" charset="0"/>
                          <a:ea typeface="Times New Roman" panose="02020603050405020304" pitchFamily="18" charset="0"/>
                        </a:rPr>
                        <a:t> </a:t>
                      </a:r>
                      <a:r>
                        <a:rPr lang="es-AR" sz="1500" dirty="0" err="1">
                          <a:effectLst/>
                          <a:latin typeface="Avenir Next LT Pro" panose="020B0504020202020204" pitchFamily="34" charset="0"/>
                          <a:ea typeface="Times New Roman" panose="02020603050405020304" pitchFamily="18" charset="0"/>
                        </a:rPr>
                        <a:t>trenches</a:t>
                      </a:r>
                      <a:r>
                        <a:rPr lang="es-AR" sz="1500" dirty="0">
                          <a:effectLst/>
                          <a:latin typeface="Avenir Next LT Pro" panose="020B0504020202020204" pitchFamily="34" charset="0"/>
                          <a:ea typeface="Times New Roman" panose="02020603050405020304" pitchFamily="18" charset="0"/>
                        </a:rPr>
                        <a:t> – Un </a:t>
                      </a:r>
                      <a:r>
                        <a:rPr lang="es-AR" sz="1500" dirty="0" err="1">
                          <a:effectLst/>
                          <a:latin typeface="Avenir Next LT Pro" panose="020B0504020202020204" pitchFamily="34" charset="0"/>
                          <a:ea typeface="Times New Roman" panose="02020603050405020304" pitchFamily="18" charset="0"/>
                        </a:rPr>
                        <a:t>example</a:t>
                      </a:r>
                      <a:r>
                        <a:rPr lang="es-AR" sz="1500" dirty="0">
                          <a:effectLst/>
                          <a:latin typeface="Avenir Next LT Pro" panose="020B0504020202020204" pitchFamily="34" charset="0"/>
                          <a:ea typeface="Times New Roman" panose="02020603050405020304" pitchFamily="18" charset="0"/>
                        </a:rPr>
                        <a:t> </a:t>
                      </a:r>
                      <a:r>
                        <a:rPr lang="es-AR" sz="1500" dirty="0" err="1">
                          <a:effectLst/>
                          <a:latin typeface="Avenir Next LT Pro" panose="020B0504020202020204" pitchFamily="34" charset="0"/>
                          <a:ea typeface="Times New Roman" panose="02020603050405020304" pitchFamily="18" charset="0"/>
                        </a:rPr>
                        <a:t>of</a:t>
                      </a:r>
                      <a:r>
                        <a:rPr lang="es-AR" sz="1500" dirty="0">
                          <a:effectLst/>
                          <a:latin typeface="Avenir Next LT Pro" panose="020B0504020202020204" pitchFamily="34" charset="0"/>
                          <a:ea typeface="Times New Roman" panose="02020603050405020304" pitchFamily="18" charset="0"/>
                        </a:rPr>
                        <a:t> Kanban for </a:t>
                      </a:r>
                      <a:r>
                        <a:rPr lang="es-AR" sz="1500" dirty="0" err="1">
                          <a:effectLst/>
                          <a:latin typeface="Avenir Next LT Pro" panose="020B0504020202020204" pitchFamily="34" charset="0"/>
                          <a:ea typeface="Times New Roman" panose="02020603050405020304" pitchFamily="18" charset="0"/>
                        </a:rPr>
                        <a:t>large</a:t>
                      </a:r>
                      <a:r>
                        <a:rPr lang="es-AR" sz="1500" dirty="0">
                          <a:effectLst/>
                          <a:latin typeface="Avenir Next LT Pro" panose="020B0504020202020204" pitchFamily="34" charset="0"/>
                          <a:ea typeface="Times New Roman" panose="02020603050405020304" pitchFamily="18" charset="0"/>
                        </a:rPr>
                        <a:t> software </a:t>
                      </a:r>
                      <a:r>
                        <a:rPr lang="es-AR" sz="1500" dirty="0" err="1">
                          <a:effectLst/>
                          <a:latin typeface="Avenir Next LT Pro" panose="020B0504020202020204" pitchFamily="34" charset="0"/>
                          <a:ea typeface="Times New Roman" panose="02020603050405020304" pitchFamily="18" charset="0"/>
                        </a:rPr>
                        <a:t>project</a:t>
                      </a:r>
                      <a:r>
                        <a:rPr lang="es-AR" sz="1500" dirty="0">
                          <a:effectLst/>
                          <a:latin typeface="Avenir Next LT Pro" panose="020B0504020202020204" pitchFamily="34" charset="0"/>
                          <a:ea typeface="Times New Roman" panose="02020603050405020304" pitchFamily="18" charset="0"/>
                        </a:rPr>
                        <a:t>. Editado por Key </a:t>
                      </a:r>
                      <a:r>
                        <a:rPr lang="es-AR" sz="1500" dirty="0" err="1">
                          <a:effectLst/>
                          <a:latin typeface="Avenir Next LT Pro" panose="020B0504020202020204" pitchFamily="34" charset="0"/>
                          <a:ea typeface="Times New Roman" panose="02020603050405020304" pitchFamily="18" charset="0"/>
                        </a:rPr>
                        <a:t>Keppler</a:t>
                      </a:r>
                      <a:r>
                        <a:rPr lang="es-AR" sz="1500" dirty="0">
                          <a:effectLst/>
                          <a:latin typeface="Avenir Next LT Pro" panose="020B0504020202020204" pitchFamily="34" charset="0"/>
                          <a:ea typeface="Times New Roman" panose="02020603050405020304" pitchFamily="18" charset="0"/>
                        </a:rPr>
                        <a:t>.</a:t>
                      </a:r>
                    </a:p>
                  </a:txBody>
                  <a:tcPr/>
                </a:tc>
                <a:tc>
                  <a:txBody>
                    <a:bodyPr/>
                    <a:lstStyle/>
                    <a:p>
                      <a:pPr algn="ctr"/>
                      <a:r>
                        <a:rPr lang="es-AR" dirty="0"/>
                        <a:t>2</a:t>
                      </a:r>
                    </a:p>
                  </a:txBody>
                  <a:tcPr/>
                </a:tc>
                <a:extLst>
                  <a:ext uri="{0D108BD9-81ED-4DB2-BD59-A6C34878D82A}">
                    <a16:rowId xmlns:a16="http://schemas.microsoft.com/office/drawing/2014/main" val="58767876"/>
                  </a:ext>
                </a:extLst>
              </a:tr>
              <a:tr h="370840">
                <a:tc>
                  <a:txBody>
                    <a:bodyPr/>
                    <a:lstStyle/>
                    <a:p>
                      <a:pPr marL="0" lvl="0" indent="0" algn="just">
                        <a:lnSpc>
                          <a:spcPct val="115000"/>
                        </a:lnSpc>
                        <a:buFont typeface="Symbol" panose="05050102010706020507" pitchFamily="18" charset="2"/>
                        <a:buNone/>
                      </a:pPr>
                      <a:r>
                        <a:rPr lang="es-AR" sz="1500" dirty="0">
                          <a:effectLst/>
                          <a:latin typeface="Avenir Next LT Pro" panose="020B0504020202020204" pitchFamily="34" charset="0"/>
                          <a:ea typeface="Times New Roman" panose="02020603050405020304" pitchFamily="18" charset="0"/>
                        </a:rPr>
                        <a:t>Rossel Sander. (2017). </a:t>
                      </a:r>
                      <a:r>
                        <a:rPr lang="es-AR" sz="1500" dirty="0" err="1">
                          <a:effectLst/>
                          <a:latin typeface="Avenir Next LT Pro" panose="020B0504020202020204" pitchFamily="34" charset="0"/>
                          <a:ea typeface="Times New Roman" panose="02020603050405020304" pitchFamily="18" charset="0"/>
                        </a:rPr>
                        <a:t>Continuous</a:t>
                      </a:r>
                      <a:r>
                        <a:rPr lang="es-AR" sz="1500" dirty="0">
                          <a:effectLst/>
                          <a:latin typeface="Avenir Next LT Pro" panose="020B0504020202020204" pitchFamily="34" charset="0"/>
                          <a:ea typeface="Times New Roman" panose="02020603050405020304" pitchFamily="18" charset="0"/>
                        </a:rPr>
                        <a:t> </a:t>
                      </a:r>
                      <a:r>
                        <a:rPr lang="es-AR" sz="1500" dirty="0" err="1">
                          <a:effectLst/>
                          <a:latin typeface="Avenir Next LT Pro" panose="020B0504020202020204" pitchFamily="34" charset="0"/>
                          <a:ea typeface="Times New Roman" panose="02020603050405020304" pitchFamily="18" charset="0"/>
                        </a:rPr>
                        <a:t>Integration</a:t>
                      </a:r>
                      <a:r>
                        <a:rPr lang="es-AR" sz="1500" dirty="0">
                          <a:effectLst/>
                          <a:latin typeface="Avenir Next LT Pro" panose="020B0504020202020204" pitchFamily="34" charset="0"/>
                          <a:ea typeface="Times New Roman" panose="02020603050405020304" pitchFamily="18" charset="0"/>
                        </a:rPr>
                        <a:t>, Delivery and </a:t>
                      </a:r>
                      <a:r>
                        <a:rPr lang="es-AR" sz="1500" dirty="0" err="1">
                          <a:effectLst/>
                          <a:latin typeface="Avenir Next LT Pro" panose="020B0504020202020204" pitchFamily="34" charset="0"/>
                          <a:ea typeface="Times New Roman" panose="02020603050405020304" pitchFamily="18" charset="0"/>
                        </a:rPr>
                        <a:t>Deployment</a:t>
                      </a:r>
                      <a:r>
                        <a:rPr lang="es-AR" sz="1500" dirty="0">
                          <a:effectLst/>
                          <a:latin typeface="Avenir Next LT Pro" panose="020B0504020202020204" pitchFamily="34" charset="0"/>
                          <a:ea typeface="Times New Roman" panose="02020603050405020304" pitchFamily="18" charset="0"/>
                        </a:rPr>
                        <a:t>, Editorial </a:t>
                      </a:r>
                      <a:r>
                        <a:rPr lang="es-AR" sz="1500" dirty="0" err="1">
                          <a:effectLst/>
                          <a:latin typeface="Avenir Next LT Pro" panose="020B0504020202020204" pitchFamily="34" charset="0"/>
                          <a:ea typeface="Times New Roman" panose="02020603050405020304" pitchFamily="18" charset="0"/>
                        </a:rPr>
                        <a:t>Packt</a:t>
                      </a:r>
                      <a:endParaRPr lang="es-AR" sz="1500" dirty="0">
                        <a:effectLst/>
                        <a:latin typeface="Avenir Next LT Pro" panose="020B0504020202020204" pitchFamily="34" charset="0"/>
                        <a:ea typeface="Times New Roman" panose="02020603050405020304" pitchFamily="18" charset="0"/>
                      </a:endParaRPr>
                    </a:p>
                  </a:txBody>
                  <a:tcPr/>
                </a:tc>
                <a:tc>
                  <a:txBody>
                    <a:bodyPr/>
                    <a:lstStyle/>
                    <a:p>
                      <a:pPr algn="ctr"/>
                      <a:r>
                        <a:rPr lang="es-AR" dirty="0"/>
                        <a:t>3</a:t>
                      </a:r>
                    </a:p>
                  </a:txBody>
                  <a:tcPr/>
                </a:tc>
                <a:extLst>
                  <a:ext uri="{0D108BD9-81ED-4DB2-BD59-A6C34878D82A}">
                    <a16:rowId xmlns:a16="http://schemas.microsoft.com/office/drawing/2014/main" val="1405588280"/>
                  </a:ext>
                </a:extLst>
              </a:tr>
              <a:tr h="370840">
                <a:tc>
                  <a:txBody>
                    <a:bodyPr/>
                    <a:lstStyle/>
                    <a:p>
                      <a:pPr marL="0" lvl="0" indent="0" algn="just">
                        <a:lnSpc>
                          <a:spcPct val="115000"/>
                        </a:lnSpc>
                        <a:buFont typeface="Symbol" panose="05050102010706020507" pitchFamily="18" charset="2"/>
                        <a:buNone/>
                      </a:pPr>
                      <a:r>
                        <a:rPr lang="es-AR" sz="1500" dirty="0">
                          <a:effectLst/>
                          <a:latin typeface="Avenir Next LT Pro" panose="020B0504020202020204" pitchFamily="34" charset="0"/>
                          <a:ea typeface="Times New Roman" panose="02020603050405020304" pitchFamily="18" charset="0"/>
                        </a:rPr>
                        <a:t>Schneider Jonny (2017). </a:t>
                      </a:r>
                      <a:r>
                        <a:rPr lang="es-AR" sz="1500" dirty="0" err="1">
                          <a:effectLst/>
                          <a:latin typeface="Avenir Next LT Pro" panose="020B0504020202020204" pitchFamily="34" charset="0"/>
                          <a:ea typeface="Times New Roman" panose="02020603050405020304" pitchFamily="18" charset="0"/>
                        </a:rPr>
                        <a:t>Understanding</a:t>
                      </a:r>
                      <a:r>
                        <a:rPr lang="es-AR" sz="1500" dirty="0">
                          <a:effectLst/>
                          <a:latin typeface="Avenir Next LT Pro" panose="020B0504020202020204" pitchFamily="34" charset="0"/>
                          <a:ea typeface="Times New Roman" panose="02020603050405020304" pitchFamily="18" charset="0"/>
                        </a:rPr>
                        <a:t> Design Thinking, Lean and Agile – Editorial O’Reilly.</a:t>
                      </a:r>
                    </a:p>
                  </a:txBody>
                  <a:tcPr/>
                </a:tc>
                <a:tc>
                  <a:txBody>
                    <a:bodyPr/>
                    <a:lstStyle/>
                    <a:p>
                      <a:pPr algn="ctr"/>
                      <a:r>
                        <a:rPr lang="es-AR" dirty="0"/>
                        <a:t>2</a:t>
                      </a:r>
                    </a:p>
                  </a:txBody>
                  <a:tcPr/>
                </a:tc>
                <a:extLst>
                  <a:ext uri="{0D108BD9-81ED-4DB2-BD59-A6C34878D82A}">
                    <a16:rowId xmlns:a16="http://schemas.microsoft.com/office/drawing/2014/main" val="3928512074"/>
                  </a:ext>
                </a:extLst>
              </a:tr>
              <a:tr h="370840">
                <a:tc>
                  <a:txBody>
                    <a:bodyPr/>
                    <a:lstStyle/>
                    <a:p>
                      <a:pPr marL="0" lvl="0" indent="0" algn="just">
                        <a:lnSpc>
                          <a:spcPct val="115000"/>
                        </a:lnSpc>
                        <a:buFont typeface="Symbol" panose="05050102010706020507" pitchFamily="18" charset="2"/>
                        <a:buNone/>
                      </a:pPr>
                      <a:r>
                        <a:rPr lang="es-AR" sz="1500" dirty="0">
                          <a:effectLst/>
                          <a:latin typeface="Avenir Next LT Pro" panose="020B0504020202020204" pitchFamily="34" charset="0"/>
                          <a:ea typeface="Times New Roman" panose="02020603050405020304" pitchFamily="18" charset="0"/>
                        </a:rPr>
                        <a:t>Mc Connell, Steve. (1996). Desarrollo y Gestión de Proyectos Informáticos. Editorial McGraw Hill.</a:t>
                      </a:r>
                    </a:p>
                  </a:txBody>
                  <a:tcPr/>
                </a:tc>
                <a:tc>
                  <a:txBody>
                    <a:bodyPr/>
                    <a:lstStyle/>
                    <a:p>
                      <a:pPr algn="ctr"/>
                      <a:r>
                        <a:rPr lang="es-AR" dirty="0"/>
                        <a:t>1</a:t>
                      </a:r>
                    </a:p>
                  </a:txBody>
                  <a:tcPr/>
                </a:tc>
                <a:extLst>
                  <a:ext uri="{0D108BD9-81ED-4DB2-BD59-A6C34878D82A}">
                    <a16:rowId xmlns:a16="http://schemas.microsoft.com/office/drawing/2014/main" val="2868078857"/>
                  </a:ext>
                </a:extLst>
              </a:tr>
              <a:tr h="370840">
                <a:tc>
                  <a:txBody>
                    <a:bodyPr/>
                    <a:lstStyle/>
                    <a:p>
                      <a:pPr marL="0" lvl="0" indent="0" algn="just">
                        <a:lnSpc>
                          <a:spcPct val="115000"/>
                        </a:lnSpc>
                        <a:buFont typeface="Symbol" panose="05050102010706020507" pitchFamily="18" charset="2"/>
                        <a:buNone/>
                      </a:pPr>
                      <a:r>
                        <a:rPr lang="es-AR" sz="1500" dirty="0">
                          <a:effectLst/>
                          <a:latin typeface="Avenir Next LT Pro" panose="020B0504020202020204" pitchFamily="34" charset="0"/>
                          <a:ea typeface="Times New Roman" panose="02020603050405020304" pitchFamily="18" charset="0"/>
                        </a:rPr>
                        <a:t>No Silver Bullet (http://www.virtualschool.edu/mon/SoftwareEngineering/BrooksNoSilverBullet.html)</a:t>
                      </a:r>
                    </a:p>
                  </a:txBody>
                  <a:tcPr/>
                </a:tc>
                <a:tc>
                  <a:txBody>
                    <a:bodyPr/>
                    <a:lstStyle/>
                    <a:p>
                      <a:pPr algn="ctr"/>
                      <a:r>
                        <a:rPr lang="es-AR" dirty="0"/>
                        <a:t>1</a:t>
                      </a:r>
                    </a:p>
                  </a:txBody>
                  <a:tcPr/>
                </a:tc>
                <a:extLst>
                  <a:ext uri="{0D108BD9-81ED-4DB2-BD59-A6C34878D82A}">
                    <a16:rowId xmlns:a16="http://schemas.microsoft.com/office/drawing/2014/main" val="2538864056"/>
                  </a:ext>
                </a:extLst>
              </a:tr>
              <a:tr h="370840">
                <a:tc>
                  <a:txBody>
                    <a:bodyPr/>
                    <a:lstStyle/>
                    <a:p>
                      <a:pPr marL="0" lvl="0" indent="0" algn="just">
                        <a:lnSpc>
                          <a:spcPct val="115000"/>
                        </a:lnSpc>
                        <a:buFont typeface="Symbol" panose="05050102010706020507" pitchFamily="18" charset="2"/>
                        <a:buNone/>
                      </a:pPr>
                      <a:r>
                        <a:rPr lang="es-AR" sz="1500" dirty="0" err="1">
                          <a:effectLst/>
                          <a:latin typeface="Avenir Next LT Pro" panose="020B0504020202020204" pitchFamily="34" charset="0"/>
                          <a:ea typeface="Times New Roman" panose="02020603050405020304" pitchFamily="18" charset="0"/>
                        </a:rPr>
                        <a:t>Leffingwell</a:t>
                      </a:r>
                      <a:r>
                        <a:rPr lang="es-AR" sz="1500" dirty="0">
                          <a:effectLst/>
                          <a:latin typeface="Avenir Next LT Pro" panose="020B0504020202020204" pitchFamily="34" charset="0"/>
                          <a:ea typeface="Times New Roman" panose="02020603050405020304" pitchFamily="18" charset="0"/>
                        </a:rPr>
                        <a:t>, Dean and Behrens Pete (2009). A user story primer </a:t>
                      </a:r>
                      <a:r>
                        <a:rPr lang="es-AR" sz="1500" dirty="0" err="1">
                          <a:effectLst/>
                          <a:latin typeface="Avenir Next LT Pro" panose="020B0504020202020204" pitchFamily="34" charset="0"/>
                          <a:ea typeface="Times New Roman" panose="02020603050405020304" pitchFamily="18" charset="0"/>
                        </a:rPr>
                        <a:t>Whitepaper</a:t>
                      </a:r>
                      <a:r>
                        <a:rPr lang="es-AR" sz="1500" dirty="0">
                          <a:effectLst/>
                          <a:latin typeface="Avenir Next LT Pro" panose="020B0504020202020204" pitchFamily="34" charset="0"/>
                          <a:ea typeface="Times New Roman" panose="02020603050405020304" pitchFamily="18" charset="0"/>
                        </a:rPr>
                        <a:t>.</a:t>
                      </a:r>
                    </a:p>
                  </a:txBody>
                  <a:tcPr/>
                </a:tc>
                <a:tc>
                  <a:txBody>
                    <a:bodyPr/>
                    <a:lstStyle/>
                    <a:p>
                      <a:pPr algn="ctr"/>
                      <a:r>
                        <a:rPr lang="es-AR" dirty="0"/>
                        <a:t>2</a:t>
                      </a:r>
                    </a:p>
                  </a:txBody>
                  <a:tcPr/>
                </a:tc>
                <a:extLst>
                  <a:ext uri="{0D108BD9-81ED-4DB2-BD59-A6C34878D82A}">
                    <a16:rowId xmlns:a16="http://schemas.microsoft.com/office/drawing/2014/main" val="473662996"/>
                  </a:ext>
                </a:extLst>
              </a:tr>
              <a:tr h="370840">
                <a:tc>
                  <a:txBody>
                    <a:bodyPr/>
                    <a:lstStyle/>
                    <a:p>
                      <a:pPr marL="0" lvl="0" indent="0" algn="just">
                        <a:lnSpc>
                          <a:spcPct val="115000"/>
                        </a:lnSpc>
                        <a:buFont typeface="Symbol" panose="05050102010706020507" pitchFamily="18" charset="2"/>
                        <a:buNone/>
                      </a:pPr>
                      <a:r>
                        <a:rPr lang="es-AR" sz="1500" dirty="0">
                          <a:effectLst/>
                          <a:latin typeface="Avenir Next LT Pro" panose="020B0504020202020204" pitchFamily="34" charset="0"/>
                          <a:ea typeface="Times New Roman" panose="02020603050405020304" pitchFamily="18" charset="0"/>
                        </a:rPr>
                        <a:t>Manifiesto Ágil  http://agilemanifesto.org/iso/es/</a:t>
                      </a:r>
                    </a:p>
                  </a:txBody>
                  <a:tcPr/>
                </a:tc>
                <a:tc>
                  <a:txBody>
                    <a:bodyPr/>
                    <a:lstStyle/>
                    <a:p>
                      <a:pPr algn="ctr"/>
                      <a:r>
                        <a:rPr lang="es-AR" dirty="0"/>
                        <a:t>2</a:t>
                      </a:r>
                    </a:p>
                  </a:txBody>
                  <a:tcPr/>
                </a:tc>
                <a:extLst>
                  <a:ext uri="{0D108BD9-81ED-4DB2-BD59-A6C34878D82A}">
                    <a16:rowId xmlns:a16="http://schemas.microsoft.com/office/drawing/2014/main" val="1456273189"/>
                  </a:ext>
                </a:extLst>
              </a:tr>
              <a:tr h="370840">
                <a:tc>
                  <a:txBody>
                    <a:bodyPr/>
                    <a:lstStyle/>
                    <a:p>
                      <a:pPr marL="0" lvl="0" indent="0" algn="just">
                        <a:lnSpc>
                          <a:spcPct val="115000"/>
                        </a:lnSpc>
                        <a:buFont typeface="Symbol" panose="05050102010706020507" pitchFamily="18" charset="2"/>
                        <a:buNone/>
                      </a:pPr>
                      <a:r>
                        <a:rPr lang="es-AR" sz="1500" dirty="0" err="1">
                          <a:effectLst/>
                          <a:latin typeface="Avenir Next LT Pro" panose="020B0504020202020204" pitchFamily="34" charset="0"/>
                          <a:ea typeface="Times New Roman" panose="02020603050405020304" pitchFamily="18" charset="0"/>
                        </a:rPr>
                        <a:t>The</a:t>
                      </a:r>
                      <a:r>
                        <a:rPr lang="es-AR" sz="1500" dirty="0">
                          <a:effectLst/>
                          <a:latin typeface="Avenir Next LT Pro" panose="020B0504020202020204" pitchFamily="34" charset="0"/>
                          <a:ea typeface="Times New Roman" panose="02020603050405020304" pitchFamily="18" charset="0"/>
                        </a:rPr>
                        <a:t> Scrum Guide 2020 - http://www.scrumguides.org/download.html </a:t>
                      </a:r>
                    </a:p>
                  </a:txBody>
                  <a:tcPr/>
                </a:tc>
                <a:tc>
                  <a:txBody>
                    <a:bodyPr/>
                    <a:lstStyle/>
                    <a:p>
                      <a:pPr algn="ctr"/>
                      <a:r>
                        <a:rPr lang="es-AR" dirty="0"/>
                        <a:t>2</a:t>
                      </a:r>
                    </a:p>
                  </a:txBody>
                  <a:tcPr/>
                </a:tc>
                <a:extLst>
                  <a:ext uri="{0D108BD9-81ED-4DB2-BD59-A6C34878D82A}">
                    <a16:rowId xmlns:a16="http://schemas.microsoft.com/office/drawing/2014/main" val="307262518"/>
                  </a:ext>
                </a:extLst>
              </a:tr>
              <a:tr h="370840">
                <a:tc>
                  <a:txBody>
                    <a:bodyPr/>
                    <a:lstStyle/>
                    <a:p>
                      <a:pPr marL="0" lvl="0" indent="0" algn="just">
                        <a:lnSpc>
                          <a:spcPct val="115000"/>
                        </a:lnSpc>
                        <a:buFont typeface="Symbol" panose="05050102010706020507" pitchFamily="18" charset="2"/>
                        <a:buNone/>
                      </a:pPr>
                      <a:r>
                        <a:rPr lang="es-AR" sz="1500" dirty="0" err="1">
                          <a:effectLst/>
                          <a:latin typeface="Avenir Next LT Pro" panose="020B0504020202020204" pitchFamily="34" charset="0"/>
                          <a:ea typeface="Times New Roman" panose="02020603050405020304" pitchFamily="18" charset="0"/>
                        </a:rPr>
                        <a:t>The</a:t>
                      </a:r>
                      <a:r>
                        <a:rPr lang="es-AR" sz="1500" dirty="0">
                          <a:effectLst/>
                          <a:latin typeface="Avenir Next LT Pro" panose="020B0504020202020204" pitchFamily="34" charset="0"/>
                          <a:ea typeface="Times New Roman" panose="02020603050405020304" pitchFamily="18" charset="0"/>
                        </a:rPr>
                        <a:t> Nexus Scrum Guide 2020 - https://www.scrum.org/resources/nexus-guide </a:t>
                      </a:r>
                    </a:p>
                  </a:txBody>
                  <a:tcPr/>
                </a:tc>
                <a:tc>
                  <a:txBody>
                    <a:bodyPr/>
                    <a:lstStyle/>
                    <a:p>
                      <a:pPr algn="ctr"/>
                      <a:r>
                        <a:rPr lang="es-AR" dirty="0"/>
                        <a:t>2</a:t>
                      </a:r>
                    </a:p>
                  </a:txBody>
                  <a:tcPr/>
                </a:tc>
                <a:extLst>
                  <a:ext uri="{0D108BD9-81ED-4DB2-BD59-A6C34878D82A}">
                    <a16:rowId xmlns:a16="http://schemas.microsoft.com/office/drawing/2014/main" val="611250178"/>
                  </a:ext>
                </a:extLst>
              </a:tr>
            </a:tbl>
          </a:graphicData>
        </a:graphic>
      </p:graphicFrame>
    </p:spTree>
    <p:extLst>
      <p:ext uri="{BB962C8B-B14F-4D97-AF65-F5344CB8AC3E}">
        <p14:creationId xmlns:p14="http://schemas.microsoft.com/office/powerpoint/2010/main" val="2135301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3213C-4D07-5B60-B924-DD4F0CB281E3}"/>
              </a:ext>
            </a:extLst>
          </p:cNvPr>
          <p:cNvSpPr>
            <a:spLocks noGrp="1"/>
          </p:cNvSpPr>
          <p:nvPr>
            <p:ph type="title"/>
          </p:nvPr>
        </p:nvSpPr>
        <p:spPr>
          <a:xfrm>
            <a:off x="795704" y="105628"/>
            <a:ext cx="6194181" cy="778000"/>
          </a:xfrm>
        </p:spPr>
        <p:txBody>
          <a:bodyPr/>
          <a:lstStyle/>
          <a:p>
            <a:r>
              <a:rPr lang="es-AR" dirty="0"/>
              <a:t>Bibliografía </a:t>
            </a:r>
          </a:p>
        </p:txBody>
      </p:sp>
      <p:sp>
        <p:nvSpPr>
          <p:cNvPr id="3" name="Marcador de contenido 2">
            <a:extLst>
              <a:ext uri="{FF2B5EF4-FFF2-40B4-BE49-F238E27FC236}">
                <a16:creationId xmlns:a16="http://schemas.microsoft.com/office/drawing/2014/main" id="{4872C192-E546-D5F6-F9F4-326C9AED0C60}"/>
              </a:ext>
            </a:extLst>
          </p:cNvPr>
          <p:cNvSpPr>
            <a:spLocks noGrp="1"/>
          </p:cNvSpPr>
          <p:nvPr>
            <p:ph idx="1"/>
          </p:nvPr>
        </p:nvSpPr>
        <p:spPr/>
        <p:txBody>
          <a:bodyPr>
            <a:normAutofit/>
          </a:bodyPr>
          <a:lstStyle/>
          <a:p>
            <a:pPr marL="0" indent="0">
              <a:buNone/>
            </a:pPr>
            <a:endParaRPr lang="es-AR" dirty="0"/>
          </a:p>
          <a:p>
            <a:endParaRPr lang="es-AR" dirty="0"/>
          </a:p>
        </p:txBody>
      </p:sp>
      <p:graphicFrame>
        <p:nvGraphicFramePr>
          <p:cNvPr id="4" name="Tabla 4">
            <a:extLst>
              <a:ext uri="{FF2B5EF4-FFF2-40B4-BE49-F238E27FC236}">
                <a16:creationId xmlns:a16="http://schemas.microsoft.com/office/drawing/2014/main" id="{99C04C29-FA60-FD3A-8057-82E68221A12F}"/>
              </a:ext>
            </a:extLst>
          </p:cNvPr>
          <p:cNvGraphicFramePr>
            <a:graphicFrameLocks noGrp="1"/>
          </p:cNvGraphicFramePr>
          <p:nvPr>
            <p:extLst>
              <p:ext uri="{D42A27DB-BD31-4B8C-83A1-F6EECF244321}">
                <p14:modId xmlns:p14="http://schemas.microsoft.com/office/powerpoint/2010/main" val="2116736605"/>
              </p:ext>
            </p:extLst>
          </p:nvPr>
        </p:nvGraphicFramePr>
        <p:xfrm>
          <a:off x="444012" y="1116623"/>
          <a:ext cx="11241125" cy="5668281"/>
        </p:xfrm>
        <a:graphic>
          <a:graphicData uri="http://schemas.openxmlformats.org/drawingml/2006/table">
            <a:tbl>
              <a:tblPr firstRow="1" bandRow="1">
                <a:tableStyleId>{5C22544A-7EE6-4342-B048-85BDC9FD1C3A}</a:tableStyleId>
              </a:tblPr>
              <a:tblGrid>
                <a:gridCol w="9875065">
                  <a:extLst>
                    <a:ext uri="{9D8B030D-6E8A-4147-A177-3AD203B41FA5}">
                      <a16:colId xmlns:a16="http://schemas.microsoft.com/office/drawing/2014/main" val="2649378757"/>
                    </a:ext>
                  </a:extLst>
                </a:gridCol>
                <a:gridCol w="1366060">
                  <a:extLst>
                    <a:ext uri="{9D8B030D-6E8A-4147-A177-3AD203B41FA5}">
                      <a16:colId xmlns:a16="http://schemas.microsoft.com/office/drawing/2014/main" val="1080266254"/>
                    </a:ext>
                  </a:extLst>
                </a:gridCol>
              </a:tblGrid>
              <a:tr h="375237">
                <a:tc>
                  <a:txBody>
                    <a:bodyPr/>
                    <a:lstStyle/>
                    <a:p>
                      <a:r>
                        <a:rPr lang="es-AR" dirty="0"/>
                        <a:t>Optativa y Otros Materiales a utilizar</a:t>
                      </a:r>
                    </a:p>
                  </a:txBody>
                  <a:tcPr/>
                </a:tc>
                <a:tc>
                  <a:txBody>
                    <a:bodyPr/>
                    <a:lstStyle/>
                    <a:p>
                      <a:pPr algn="ctr"/>
                      <a:r>
                        <a:rPr lang="es-AR" dirty="0"/>
                        <a:t>Unidades</a:t>
                      </a:r>
                    </a:p>
                  </a:txBody>
                  <a:tcPr/>
                </a:tc>
                <a:extLst>
                  <a:ext uri="{0D108BD9-81ED-4DB2-BD59-A6C34878D82A}">
                    <a16:rowId xmlns:a16="http://schemas.microsoft.com/office/drawing/2014/main" val="2152918166"/>
                  </a:ext>
                </a:extLst>
              </a:tr>
              <a:tr h="370840">
                <a:tc>
                  <a:txBody>
                    <a:bodyPr/>
                    <a:lstStyle/>
                    <a:p>
                      <a:pPr marL="0" lvl="0" indent="0" algn="just">
                        <a:lnSpc>
                          <a:spcPct val="115000"/>
                        </a:lnSpc>
                        <a:buFont typeface="Symbol" panose="05050102010706020507" pitchFamily="18" charset="2"/>
                        <a:buNone/>
                      </a:pPr>
                      <a:r>
                        <a:rPr lang="es-AR" sz="1400" dirty="0">
                          <a:effectLst/>
                          <a:latin typeface="Avenir Next LT Pro" panose="020B0504020202020204" pitchFamily="34" charset="0"/>
                          <a:ea typeface="Times New Roman" panose="02020603050405020304" pitchFamily="18" charset="0"/>
                        </a:rPr>
                        <a:t>http://pgpubu.blogspot.com.ar/2007/01/tcnica-de-estimacin-wideband-delphi.html</a:t>
                      </a:r>
                    </a:p>
                  </a:txBody>
                  <a:tcPr/>
                </a:tc>
                <a:tc>
                  <a:txBody>
                    <a:bodyPr/>
                    <a:lstStyle/>
                    <a:p>
                      <a:pPr algn="ctr"/>
                      <a:r>
                        <a:rPr lang="es-AR" dirty="0"/>
                        <a:t>1</a:t>
                      </a:r>
                    </a:p>
                  </a:txBody>
                  <a:tcPr/>
                </a:tc>
                <a:extLst>
                  <a:ext uri="{0D108BD9-81ED-4DB2-BD59-A6C34878D82A}">
                    <a16:rowId xmlns:a16="http://schemas.microsoft.com/office/drawing/2014/main" val="2525615443"/>
                  </a:ext>
                </a:extLst>
              </a:tr>
              <a:tr h="370840">
                <a:tc>
                  <a:txBody>
                    <a:bodyPr/>
                    <a:lstStyle/>
                    <a:p>
                      <a:pPr marL="0" lvl="0" indent="0" algn="just">
                        <a:lnSpc>
                          <a:spcPct val="115000"/>
                        </a:lnSpc>
                        <a:buFont typeface="Symbol" panose="05050102010706020507" pitchFamily="18" charset="2"/>
                        <a:buNone/>
                      </a:pPr>
                      <a:r>
                        <a:rPr lang="es-AR" sz="1400" dirty="0">
                          <a:effectLst/>
                          <a:latin typeface="Avenir Next LT Pro" panose="020B0504020202020204" pitchFamily="34" charset="0"/>
                          <a:ea typeface="Times New Roman" panose="02020603050405020304" pitchFamily="18" charset="0"/>
                        </a:rPr>
                        <a:t>http://people10.com/blog/software-sizing-for-agile-transformation</a:t>
                      </a:r>
                    </a:p>
                  </a:txBody>
                  <a:tcPr/>
                </a:tc>
                <a:tc>
                  <a:txBody>
                    <a:bodyPr/>
                    <a:lstStyle/>
                    <a:p>
                      <a:pPr algn="ctr"/>
                      <a:r>
                        <a:rPr lang="es-AR" dirty="0"/>
                        <a:t>1</a:t>
                      </a:r>
                    </a:p>
                  </a:txBody>
                  <a:tcPr/>
                </a:tc>
                <a:extLst>
                  <a:ext uri="{0D108BD9-81ED-4DB2-BD59-A6C34878D82A}">
                    <a16:rowId xmlns:a16="http://schemas.microsoft.com/office/drawing/2014/main" val="600387464"/>
                  </a:ext>
                </a:extLst>
              </a:tr>
              <a:tr h="370840">
                <a:tc>
                  <a:txBody>
                    <a:bodyPr/>
                    <a:lstStyle/>
                    <a:p>
                      <a:pPr marL="0" lvl="0" indent="0" algn="just">
                        <a:lnSpc>
                          <a:spcPct val="115000"/>
                        </a:lnSpc>
                        <a:buFont typeface="Symbol" panose="05050102010706020507" pitchFamily="18" charset="2"/>
                        <a:buNone/>
                      </a:pPr>
                      <a:r>
                        <a:rPr lang="es-AR" sz="1400" dirty="0" err="1">
                          <a:effectLst/>
                          <a:latin typeface="Avenir Next LT Pro" panose="020B0504020202020204" pitchFamily="34" charset="0"/>
                          <a:ea typeface="Times New Roman" panose="02020603050405020304" pitchFamily="18" charset="0"/>
                        </a:rPr>
                        <a:t>Bersoff</a:t>
                      </a:r>
                      <a:r>
                        <a:rPr lang="es-AR" sz="1400" dirty="0">
                          <a:effectLst/>
                          <a:latin typeface="Avenir Next LT Pro" panose="020B0504020202020204" pitchFamily="34" charset="0"/>
                          <a:ea typeface="Times New Roman" panose="02020603050405020304" pitchFamily="18" charset="0"/>
                        </a:rPr>
                        <a:t>, Edgard – </a:t>
                      </a:r>
                      <a:r>
                        <a:rPr lang="es-AR" sz="1400" dirty="0" err="1">
                          <a:effectLst/>
                          <a:latin typeface="Avenir Next LT Pro" panose="020B0504020202020204" pitchFamily="34" charset="0"/>
                          <a:ea typeface="Times New Roman" panose="02020603050405020304" pitchFamily="18" charset="0"/>
                        </a:rPr>
                        <a:t>Elements</a:t>
                      </a:r>
                      <a:r>
                        <a:rPr lang="es-AR" sz="1400" dirty="0">
                          <a:effectLst/>
                          <a:latin typeface="Avenir Next LT Pro" panose="020B0504020202020204" pitchFamily="34" charset="0"/>
                          <a:ea typeface="Times New Roman" panose="02020603050405020304" pitchFamily="18" charset="0"/>
                        </a:rPr>
                        <a:t> </a:t>
                      </a:r>
                      <a:r>
                        <a:rPr lang="es-AR" sz="1400" dirty="0" err="1">
                          <a:effectLst/>
                          <a:latin typeface="Avenir Next LT Pro" panose="020B0504020202020204" pitchFamily="34" charset="0"/>
                          <a:ea typeface="Times New Roman" panose="02020603050405020304" pitchFamily="18" charset="0"/>
                        </a:rPr>
                        <a:t>of</a:t>
                      </a:r>
                      <a:r>
                        <a:rPr lang="es-AR" sz="1400" dirty="0">
                          <a:effectLst/>
                          <a:latin typeface="Avenir Next LT Pro" panose="020B0504020202020204" pitchFamily="34" charset="0"/>
                          <a:ea typeface="Times New Roman" panose="02020603050405020304" pitchFamily="18" charset="0"/>
                        </a:rPr>
                        <a:t> Software </a:t>
                      </a:r>
                      <a:r>
                        <a:rPr lang="es-AR" sz="1400" dirty="0" err="1">
                          <a:effectLst/>
                          <a:latin typeface="Avenir Next LT Pro" panose="020B0504020202020204" pitchFamily="34" charset="0"/>
                          <a:ea typeface="Times New Roman" panose="02020603050405020304" pitchFamily="18" charset="0"/>
                        </a:rPr>
                        <a:t>Configuration</a:t>
                      </a:r>
                      <a:r>
                        <a:rPr lang="es-AR" sz="1400" dirty="0">
                          <a:effectLst/>
                          <a:latin typeface="Avenir Next LT Pro" panose="020B0504020202020204" pitchFamily="34" charset="0"/>
                          <a:ea typeface="Times New Roman" panose="02020603050405020304" pitchFamily="18" charset="0"/>
                        </a:rPr>
                        <a:t> Management – Sitio: http://portal.acm.org</a:t>
                      </a:r>
                    </a:p>
                  </a:txBody>
                  <a:tcPr/>
                </a:tc>
                <a:tc>
                  <a:txBody>
                    <a:bodyPr/>
                    <a:lstStyle/>
                    <a:p>
                      <a:pPr algn="ctr"/>
                      <a:r>
                        <a:rPr lang="es-AR" dirty="0"/>
                        <a:t>3</a:t>
                      </a:r>
                    </a:p>
                  </a:txBody>
                  <a:tcPr/>
                </a:tc>
                <a:extLst>
                  <a:ext uri="{0D108BD9-81ED-4DB2-BD59-A6C34878D82A}">
                    <a16:rowId xmlns:a16="http://schemas.microsoft.com/office/drawing/2014/main" val="3905661655"/>
                  </a:ext>
                </a:extLst>
              </a:tr>
              <a:tr h="370840">
                <a:tc>
                  <a:txBody>
                    <a:bodyPr/>
                    <a:lstStyle/>
                    <a:p>
                      <a:pPr marL="0" lvl="0" indent="0" algn="just">
                        <a:lnSpc>
                          <a:spcPct val="115000"/>
                        </a:lnSpc>
                        <a:buFont typeface="Symbol" panose="05050102010706020507" pitchFamily="18" charset="2"/>
                        <a:buNone/>
                      </a:pPr>
                      <a:r>
                        <a:rPr lang="es-AR" sz="1400" dirty="0">
                          <a:effectLst/>
                          <a:latin typeface="Avenir Next LT Pro" panose="020B0504020202020204" pitchFamily="34" charset="0"/>
                          <a:ea typeface="Times New Roman" panose="02020603050405020304" pitchFamily="18" charset="0"/>
                        </a:rPr>
                        <a:t>Software Program Manager Network (1998) </a:t>
                      </a:r>
                      <a:r>
                        <a:rPr lang="es-AR" sz="1400" dirty="0" err="1">
                          <a:effectLst/>
                          <a:latin typeface="Avenir Next LT Pro" panose="020B0504020202020204" pitchFamily="34" charset="0"/>
                          <a:ea typeface="Times New Roman" panose="02020603050405020304" pitchFamily="18" charset="0"/>
                        </a:rPr>
                        <a:t>The</a:t>
                      </a:r>
                      <a:r>
                        <a:rPr lang="es-AR" sz="1400" dirty="0">
                          <a:effectLst/>
                          <a:latin typeface="Avenir Next LT Pro" panose="020B0504020202020204" pitchFamily="34" charset="0"/>
                          <a:ea typeface="Times New Roman" panose="02020603050405020304" pitchFamily="18" charset="0"/>
                        </a:rPr>
                        <a:t> Little Book </a:t>
                      </a:r>
                      <a:r>
                        <a:rPr lang="es-AR" sz="1400" dirty="0" err="1">
                          <a:effectLst/>
                          <a:latin typeface="Avenir Next LT Pro" panose="020B0504020202020204" pitchFamily="34" charset="0"/>
                          <a:ea typeface="Times New Roman" panose="02020603050405020304" pitchFamily="18" charset="0"/>
                        </a:rPr>
                        <a:t>of</a:t>
                      </a:r>
                      <a:r>
                        <a:rPr lang="es-AR" sz="1400" dirty="0">
                          <a:effectLst/>
                          <a:latin typeface="Avenir Next LT Pro" panose="020B0504020202020204" pitchFamily="34" charset="0"/>
                          <a:ea typeface="Times New Roman" panose="02020603050405020304" pitchFamily="18" charset="0"/>
                        </a:rPr>
                        <a:t> Software </a:t>
                      </a:r>
                      <a:r>
                        <a:rPr lang="es-AR" sz="1400" dirty="0" err="1">
                          <a:effectLst/>
                          <a:latin typeface="Avenir Next LT Pro" panose="020B0504020202020204" pitchFamily="34" charset="0"/>
                          <a:ea typeface="Times New Roman" panose="02020603050405020304" pitchFamily="18" charset="0"/>
                        </a:rPr>
                        <a:t>Configuration</a:t>
                      </a:r>
                      <a:r>
                        <a:rPr lang="es-AR" sz="1400" dirty="0">
                          <a:effectLst/>
                          <a:latin typeface="Avenir Next LT Pro" panose="020B0504020202020204" pitchFamily="34" charset="0"/>
                          <a:ea typeface="Times New Roman" panose="02020603050405020304" pitchFamily="18" charset="0"/>
                        </a:rPr>
                        <a:t> Management. </a:t>
                      </a:r>
                      <a:r>
                        <a:rPr lang="es-AR" sz="1400" dirty="0" err="1">
                          <a:effectLst/>
                          <a:latin typeface="Avenir Next LT Pro" panose="020B0504020202020204" pitchFamily="34" charset="0"/>
                          <a:ea typeface="Times New Roman" panose="02020603050405020304" pitchFamily="18" charset="0"/>
                        </a:rPr>
                        <a:t>AirLie</a:t>
                      </a:r>
                      <a:r>
                        <a:rPr lang="es-AR" sz="1400" dirty="0">
                          <a:effectLst/>
                          <a:latin typeface="Avenir Next LT Pro" panose="020B0504020202020204" pitchFamily="34" charset="0"/>
                          <a:ea typeface="Times New Roman" panose="02020603050405020304" pitchFamily="18" charset="0"/>
                        </a:rPr>
                        <a:t> Software Council- Sitio: http://www.spmn.com</a:t>
                      </a:r>
                    </a:p>
                  </a:txBody>
                  <a:tcPr/>
                </a:tc>
                <a:tc>
                  <a:txBody>
                    <a:bodyPr/>
                    <a:lstStyle/>
                    <a:p>
                      <a:pPr algn="ctr"/>
                      <a:r>
                        <a:rPr lang="es-AR" dirty="0"/>
                        <a:t>3</a:t>
                      </a:r>
                    </a:p>
                  </a:txBody>
                  <a:tcPr/>
                </a:tc>
                <a:extLst>
                  <a:ext uri="{0D108BD9-81ED-4DB2-BD59-A6C34878D82A}">
                    <a16:rowId xmlns:a16="http://schemas.microsoft.com/office/drawing/2014/main" val="1082184804"/>
                  </a:ext>
                </a:extLst>
              </a:tr>
              <a:tr h="370840">
                <a:tc>
                  <a:txBody>
                    <a:bodyPr/>
                    <a:lstStyle/>
                    <a:p>
                      <a:pPr marL="0" marR="0" lvl="0" indent="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s-AR" sz="1400" dirty="0" err="1">
                          <a:effectLst/>
                          <a:latin typeface="Avenir Next LT Pro" panose="020B0504020202020204" pitchFamily="34" charset="0"/>
                          <a:ea typeface="Times New Roman" panose="02020603050405020304" pitchFamily="18" charset="0"/>
                        </a:rPr>
                        <a:t>Gothelf</a:t>
                      </a:r>
                      <a:r>
                        <a:rPr lang="es-AR" sz="1400" dirty="0">
                          <a:effectLst/>
                          <a:latin typeface="Avenir Next LT Pro" panose="020B0504020202020204" pitchFamily="34" charset="0"/>
                          <a:ea typeface="Times New Roman" panose="02020603050405020304" pitchFamily="18" charset="0"/>
                        </a:rPr>
                        <a:t>, Jeff – Lean UX: </a:t>
                      </a:r>
                      <a:r>
                        <a:rPr lang="es-AR" sz="1400" dirty="0" err="1">
                          <a:effectLst/>
                          <a:latin typeface="Avenir Next LT Pro" panose="020B0504020202020204" pitchFamily="34" charset="0"/>
                          <a:ea typeface="Times New Roman" panose="02020603050405020304" pitchFamily="18" charset="0"/>
                        </a:rPr>
                        <a:t>Applying</a:t>
                      </a:r>
                      <a:r>
                        <a:rPr lang="es-AR" sz="1400" dirty="0">
                          <a:effectLst/>
                          <a:latin typeface="Avenir Next LT Pro" panose="020B0504020202020204" pitchFamily="34" charset="0"/>
                          <a:ea typeface="Times New Roman" panose="02020603050405020304" pitchFamily="18" charset="0"/>
                        </a:rPr>
                        <a:t> Lean </a:t>
                      </a:r>
                      <a:r>
                        <a:rPr lang="es-AR" sz="1400" dirty="0" err="1">
                          <a:effectLst/>
                          <a:latin typeface="Avenir Next LT Pro" panose="020B0504020202020204" pitchFamily="34" charset="0"/>
                          <a:ea typeface="Times New Roman" panose="02020603050405020304" pitchFamily="18" charset="0"/>
                        </a:rPr>
                        <a:t>Principles</a:t>
                      </a:r>
                      <a:r>
                        <a:rPr lang="es-AR" sz="1400" dirty="0">
                          <a:effectLst/>
                          <a:latin typeface="Avenir Next LT Pro" panose="020B0504020202020204" pitchFamily="34" charset="0"/>
                          <a:ea typeface="Times New Roman" panose="02020603050405020304" pitchFamily="18" charset="0"/>
                        </a:rPr>
                        <a:t> </a:t>
                      </a:r>
                      <a:r>
                        <a:rPr lang="es-AR" sz="1400" dirty="0" err="1">
                          <a:effectLst/>
                          <a:latin typeface="Avenir Next LT Pro" panose="020B0504020202020204" pitchFamily="34" charset="0"/>
                          <a:ea typeface="Times New Roman" panose="02020603050405020304" pitchFamily="18" charset="0"/>
                        </a:rPr>
                        <a:t>to</a:t>
                      </a:r>
                      <a:r>
                        <a:rPr lang="es-AR" sz="1400" dirty="0">
                          <a:effectLst/>
                          <a:latin typeface="Avenir Next LT Pro" panose="020B0504020202020204" pitchFamily="34" charset="0"/>
                          <a:ea typeface="Times New Roman" panose="02020603050405020304" pitchFamily="18" charset="0"/>
                        </a:rPr>
                        <a:t> </a:t>
                      </a:r>
                      <a:r>
                        <a:rPr lang="es-AR" sz="1400" dirty="0" err="1">
                          <a:effectLst/>
                          <a:latin typeface="Avenir Next LT Pro" panose="020B0504020202020204" pitchFamily="34" charset="0"/>
                          <a:ea typeface="Times New Roman" panose="02020603050405020304" pitchFamily="18" charset="0"/>
                        </a:rPr>
                        <a:t>Improve</a:t>
                      </a:r>
                      <a:r>
                        <a:rPr lang="es-AR" sz="1400" dirty="0">
                          <a:effectLst/>
                          <a:latin typeface="Avenir Next LT Pro" panose="020B0504020202020204" pitchFamily="34" charset="0"/>
                          <a:ea typeface="Times New Roman" panose="02020603050405020304" pitchFamily="18" charset="0"/>
                        </a:rPr>
                        <a:t> User Experience – Editorial O’Reilly, 2013 </a:t>
                      </a:r>
                    </a:p>
                  </a:txBody>
                  <a:tcPr/>
                </a:tc>
                <a:tc>
                  <a:txBody>
                    <a:bodyPr/>
                    <a:lstStyle/>
                    <a:p>
                      <a:pPr algn="ctr"/>
                      <a:r>
                        <a:rPr lang="es-AR" dirty="0"/>
                        <a:t>2</a:t>
                      </a:r>
                    </a:p>
                  </a:txBody>
                  <a:tcPr/>
                </a:tc>
                <a:extLst>
                  <a:ext uri="{0D108BD9-81ED-4DB2-BD59-A6C34878D82A}">
                    <a16:rowId xmlns:a16="http://schemas.microsoft.com/office/drawing/2014/main" val="1846921830"/>
                  </a:ext>
                </a:extLst>
              </a:tr>
              <a:tr h="370840">
                <a:tc>
                  <a:txBody>
                    <a:bodyPr/>
                    <a:lstStyle/>
                    <a:p>
                      <a:pPr marL="0" marR="0" lvl="0" indent="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s-AR" sz="1400" dirty="0">
                          <a:effectLst/>
                          <a:latin typeface="Avenir Next LT Pro" panose="020B0504020202020204" pitchFamily="34" charset="0"/>
                          <a:ea typeface="Times New Roman" panose="02020603050405020304" pitchFamily="18" charset="0"/>
                        </a:rPr>
                        <a:t>Brooks, Frederick </a:t>
                      </a:r>
                      <a:r>
                        <a:rPr lang="es-AR" sz="1400" dirty="0" err="1">
                          <a:effectLst/>
                          <a:latin typeface="Avenir Next LT Pro" panose="020B0504020202020204" pitchFamily="34" charset="0"/>
                          <a:ea typeface="Times New Roman" panose="02020603050405020304" pitchFamily="18" charset="0"/>
                        </a:rPr>
                        <a:t>The</a:t>
                      </a:r>
                      <a:r>
                        <a:rPr lang="es-AR" sz="1400" dirty="0">
                          <a:effectLst/>
                          <a:latin typeface="Avenir Next LT Pro" panose="020B0504020202020204" pitchFamily="34" charset="0"/>
                          <a:ea typeface="Times New Roman" panose="02020603050405020304" pitchFamily="18" charset="0"/>
                        </a:rPr>
                        <a:t> </a:t>
                      </a:r>
                      <a:r>
                        <a:rPr lang="es-AR" sz="1400" dirty="0" err="1">
                          <a:effectLst/>
                          <a:latin typeface="Avenir Next LT Pro" panose="020B0504020202020204" pitchFamily="34" charset="0"/>
                          <a:ea typeface="Times New Roman" panose="02020603050405020304" pitchFamily="18" charset="0"/>
                        </a:rPr>
                        <a:t>mythical</a:t>
                      </a:r>
                      <a:r>
                        <a:rPr lang="es-AR" sz="1400" dirty="0">
                          <a:effectLst/>
                          <a:latin typeface="Avenir Next LT Pro" panose="020B0504020202020204" pitchFamily="34" charset="0"/>
                          <a:ea typeface="Times New Roman" panose="02020603050405020304" pitchFamily="18" charset="0"/>
                        </a:rPr>
                        <a:t> </a:t>
                      </a:r>
                      <a:r>
                        <a:rPr lang="es-AR" sz="1400" dirty="0" err="1">
                          <a:effectLst/>
                          <a:latin typeface="Avenir Next LT Pro" panose="020B0504020202020204" pitchFamily="34" charset="0"/>
                          <a:ea typeface="Times New Roman" panose="02020603050405020304" pitchFamily="18" charset="0"/>
                        </a:rPr>
                        <a:t>man-month</a:t>
                      </a:r>
                      <a:r>
                        <a:rPr lang="es-AR" sz="1400" dirty="0">
                          <a:effectLst/>
                          <a:latin typeface="Avenir Next LT Pro" panose="020B0504020202020204" pitchFamily="34" charset="0"/>
                          <a:ea typeface="Times New Roman" panose="02020603050405020304" pitchFamily="18" charset="0"/>
                        </a:rPr>
                        <a:t> (</a:t>
                      </a:r>
                      <a:r>
                        <a:rPr lang="es-AR" sz="1400" dirty="0" err="1">
                          <a:effectLst/>
                          <a:latin typeface="Avenir Next LT Pro" panose="020B0504020202020204" pitchFamily="34" charset="0"/>
                          <a:ea typeface="Times New Roman" panose="02020603050405020304" pitchFamily="18" charset="0"/>
                        </a:rPr>
                        <a:t>anniversary</a:t>
                      </a:r>
                      <a:r>
                        <a:rPr lang="es-AR" sz="1400" dirty="0">
                          <a:effectLst/>
                          <a:latin typeface="Avenir Next LT Pro" panose="020B0504020202020204" pitchFamily="34" charset="0"/>
                          <a:ea typeface="Times New Roman" panose="02020603050405020304" pitchFamily="18" charset="0"/>
                        </a:rPr>
                        <a:t> ed.) (1995) Addison-Wesley Longman Publishing Co., Inc. </a:t>
                      </a:r>
                    </a:p>
                  </a:txBody>
                  <a:tcPr/>
                </a:tc>
                <a:tc>
                  <a:txBody>
                    <a:bodyPr/>
                    <a:lstStyle/>
                    <a:p>
                      <a:pPr algn="ctr"/>
                      <a:r>
                        <a:rPr lang="es-AR" dirty="0"/>
                        <a:t>1</a:t>
                      </a:r>
                    </a:p>
                  </a:txBody>
                  <a:tcPr/>
                </a:tc>
                <a:extLst>
                  <a:ext uri="{0D108BD9-81ED-4DB2-BD59-A6C34878D82A}">
                    <a16:rowId xmlns:a16="http://schemas.microsoft.com/office/drawing/2014/main" val="2354604223"/>
                  </a:ext>
                </a:extLst>
              </a:tr>
              <a:tr h="370840">
                <a:tc>
                  <a:txBody>
                    <a:bodyPr/>
                    <a:lstStyle/>
                    <a:p>
                      <a:pPr marL="0" marR="0" lvl="0" indent="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s-AR" sz="1400" dirty="0">
                          <a:effectLst/>
                          <a:latin typeface="Avenir Next LT Pro" panose="020B0504020202020204" pitchFamily="34" charset="0"/>
                          <a:ea typeface="Times New Roman" panose="02020603050405020304" pitchFamily="18" charset="0"/>
                        </a:rPr>
                        <a:t>CMMI para Desarrollo en Español: http://cmmiinstitute.com/assets/Spanish%20Technical%20Report%20CMMI%20V%201%203.pdf</a:t>
                      </a:r>
                    </a:p>
                  </a:txBody>
                  <a:tcPr/>
                </a:tc>
                <a:tc>
                  <a:txBody>
                    <a:bodyPr/>
                    <a:lstStyle/>
                    <a:p>
                      <a:pPr algn="ctr"/>
                      <a:r>
                        <a:rPr lang="es-AR" dirty="0"/>
                        <a:t>4</a:t>
                      </a:r>
                    </a:p>
                  </a:txBody>
                  <a:tcPr/>
                </a:tc>
                <a:extLst>
                  <a:ext uri="{0D108BD9-81ED-4DB2-BD59-A6C34878D82A}">
                    <a16:rowId xmlns:a16="http://schemas.microsoft.com/office/drawing/2014/main" val="1762996384"/>
                  </a:ext>
                </a:extLst>
              </a:tr>
              <a:tr h="370840">
                <a:tc>
                  <a:txBody>
                    <a:bodyPr/>
                    <a:lstStyle/>
                    <a:p>
                      <a:pPr marL="0" marR="0" lvl="0" indent="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s-AR" sz="1400" dirty="0">
                          <a:effectLst/>
                          <a:latin typeface="Avenir Next LT Pro" panose="020B0504020202020204" pitchFamily="34" charset="0"/>
                          <a:ea typeface="Times New Roman" panose="02020603050405020304" pitchFamily="18" charset="0"/>
                        </a:rPr>
                        <a:t>SPICE Project, </a:t>
                      </a:r>
                      <a:r>
                        <a:rPr lang="es-AR" sz="1400" dirty="0" err="1">
                          <a:effectLst/>
                          <a:latin typeface="Avenir Next LT Pro" panose="020B0504020202020204" pitchFamily="34" charset="0"/>
                          <a:ea typeface="Times New Roman" panose="02020603050405020304" pitchFamily="18" charset="0"/>
                        </a:rPr>
                        <a:t>Consolidated</a:t>
                      </a:r>
                      <a:r>
                        <a:rPr lang="es-AR" sz="1400" dirty="0">
                          <a:effectLst/>
                          <a:latin typeface="Avenir Next LT Pro" panose="020B0504020202020204" pitchFamily="34" charset="0"/>
                          <a:ea typeface="Times New Roman" panose="02020603050405020304" pitchFamily="18" charset="0"/>
                        </a:rPr>
                        <a:t> product. Software Process </a:t>
                      </a:r>
                      <a:r>
                        <a:rPr lang="es-AR" sz="1400" dirty="0" err="1">
                          <a:effectLst/>
                          <a:latin typeface="Avenir Next LT Pro" panose="020B0504020202020204" pitchFamily="34" charset="0"/>
                          <a:ea typeface="Times New Roman" panose="02020603050405020304" pitchFamily="18" charset="0"/>
                        </a:rPr>
                        <a:t>Assessment</a:t>
                      </a:r>
                      <a:r>
                        <a:rPr lang="es-AR" sz="1400" dirty="0">
                          <a:effectLst/>
                          <a:latin typeface="Avenir Next LT Pro" panose="020B0504020202020204" pitchFamily="34" charset="0"/>
                          <a:ea typeface="Times New Roman" panose="02020603050405020304" pitchFamily="18" charset="0"/>
                        </a:rPr>
                        <a:t> – </a:t>
                      </a:r>
                      <a:r>
                        <a:rPr lang="es-AR" sz="1400" dirty="0" err="1">
                          <a:effectLst/>
                          <a:latin typeface="Avenir Next LT Pro" panose="020B0504020202020204" pitchFamily="34" charset="0"/>
                          <a:ea typeface="Times New Roman" panose="02020603050405020304" pitchFamily="18" charset="0"/>
                        </a:rPr>
                        <a:t>Part</a:t>
                      </a:r>
                      <a:r>
                        <a:rPr lang="es-AR" sz="1400" dirty="0">
                          <a:effectLst/>
                          <a:latin typeface="Avenir Next LT Pro" panose="020B0504020202020204" pitchFamily="34" charset="0"/>
                          <a:ea typeface="Times New Roman" panose="02020603050405020304" pitchFamily="18" charset="0"/>
                        </a:rPr>
                        <a:t> 1: </a:t>
                      </a:r>
                      <a:r>
                        <a:rPr lang="es-AR" sz="1400" dirty="0" err="1">
                          <a:effectLst/>
                          <a:latin typeface="Avenir Next LT Pro" panose="020B0504020202020204" pitchFamily="34" charset="0"/>
                          <a:ea typeface="Times New Roman" panose="02020603050405020304" pitchFamily="18" charset="0"/>
                        </a:rPr>
                        <a:t>Concepts</a:t>
                      </a:r>
                      <a:r>
                        <a:rPr lang="es-AR" sz="1400" dirty="0">
                          <a:effectLst/>
                          <a:latin typeface="Avenir Next LT Pro" panose="020B0504020202020204" pitchFamily="34" charset="0"/>
                          <a:ea typeface="Times New Roman" panose="02020603050405020304" pitchFamily="18" charset="0"/>
                        </a:rPr>
                        <a:t> and </a:t>
                      </a:r>
                      <a:r>
                        <a:rPr lang="es-AR" sz="1400" dirty="0" err="1">
                          <a:effectLst/>
                          <a:latin typeface="Avenir Next LT Pro" panose="020B0504020202020204" pitchFamily="34" charset="0"/>
                          <a:ea typeface="Times New Roman" panose="02020603050405020304" pitchFamily="18" charset="0"/>
                        </a:rPr>
                        <a:t>introductory</a:t>
                      </a:r>
                      <a:r>
                        <a:rPr lang="es-AR" sz="1400" dirty="0">
                          <a:effectLst/>
                          <a:latin typeface="Avenir Next LT Pro" panose="020B0504020202020204" pitchFamily="34" charset="0"/>
                          <a:ea typeface="Times New Roman" panose="02020603050405020304" pitchFamily="18" charset="0"/>
                        </a:rPr>
                        <a:t> guide. </a:t>
                      </a:r>
                      <a:r>
                        <a:rPr lang="es-AR" sz="1400" dirty="0" err="1">
                          <a:effectLst/>
                          <a:latin typeface="Avenir Next LT Pro" panose="020B0504020202020204" pitchFamily="34" charset="0"/>
                          <a:ea typeface="Times New Roman" panose="02020603050405020304" pitchFamily="18" charset="0"/>
                        </a:rPr>
                        <a:t>Version</a:t>
                      </a:r>
                      <a:r>
                        <a:rPr lang="es-AR" sz="1400" dirty="0">
                          <a:effectLst/>
                          <a:latin typeface="Avenir Next LT Pro" panose="020B0504020202020204" pitchFamily="34" charset="0"/>
                          <a:ea typeface="Times New Roman" panose="02020603050405020304" pitchFamily="18" charset="0"/>
                        </a:rPr>
                        <a:t> 1.00. Site de SPICE: www.esi.es/Projects/SPICE</a:t>
                      </a:r>
                    </a:p>
                  </a:txBody>
                  <a:tcPr/>
                </a:tc>
                <a:tc>
                  <a:txBody>
                    <a:bodyPr/>
                    <a:lstStyle/>
                    <a:p>
                      <a:pPr algn="ctr"/>
                      <a:r>
                        <a:rPr lang="es-AR" dirty="0"/>
                        <a:t>4</a:t>
                      </a:r>
                    </a:p>
                  </a:txBody>
                  <a:tcPr/>
                </a:tc>
                <a:extLst>
                  <a:ext uri="{0D108BD9-81ED-4DB2-BD59-A6C34878D82A}">
                    <a16:rowId xmlns:a16="http://schemas.microsoft.com/office/drawing/2014/main" val="46358656"/>
                  </a:ext>
                </a:extLst>
              </a:tr>
              <a:tr h="370840">
                <a:tc>
                  <a:txBody>
                    <a:bodyPr/>
                    <a:lstStyle/>
                    <a:p>
                      <a:pPr marL="0" marR="0" lvl="0" indent="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s-AR" sz="1400" dirty="0" err="1">
                          <a:effectLst/>
                          <a:latin typeface="Avenir Next LT Pro" panose="020B0504020202020204" pitchFamily="34" charset="0"/>
                          <a:ea typeface="Times New Roman" panose="02020603050405020304" pitchFamily="18" charset="0"/>
                        </a:rPr>
                        <a:t>McFeeley</a:t>
                      </a:r>
                      <a:r>
                        <a:rPr lang="es-AR" sz="1400" dirty="0">
                          <a:effectLst/>
                          <a:latin typeface="Avenir Next LT Pro" panose="020B0504020202020204" pitchFamily="34" charset="0"/>
                          <a:ea typeface="Times New Roman" panose="02020603050405020304" pitchFamily="18" charset="0"/>
                        </a:rPr>
                        <a:t>, Bob - IDEAL: A User Guide for Software Process </a:t>
                      </a:r>
                      <a:r>
                        <a:rPr lang="es-AR" sz="1400" dirty="0" err="1">
                          <a:effectLst/>
                          <a:latin typeface="Avenir Next LT Pro" panose="020B0504020202020204" pitchFamily="34" charset="0"/>
                          <a:ea typeface="Times New Roman" panose="02020603050405020304" pitchFamily="18" charset="0"/>
                        </a:rPr>
                        <a:t>Improvement</a:t>
                      </a:r>
                      <a:r>
                        <a:rPr lang="es-AR" sz="1400" dirty="0">
                          <a:effectLst/>
                          <a:latin typeface="Avenir Next LT Pro" panose="020B0504020202020204" pitchFamily="34" charset="0"/>
                          <a:ea typeface="Times New Roman" panose="02020603050405020304" pitchFamily="18" charset="0"/>
                        </a:rPr>
                        <a:t> – CMU/SEI-96-HB-001.  www.sei.cmu.edu</a:t>
                      </a:r>
                    </a:p>
                  </a:txBody>
                  <a:tcPr/>
                </a:tc>
                <a:tc>
                  <a:txBody>
                    <a:bodyPr/>
                    <a:lstStyle/>
                    <a:p>
                      <a:pPr algn="ctr"/>
                      <a:r>
                        <a:rPr lang="es-AR" dirty="0"/>
                        <a:t>4</a:t>
                      </a:r>
                    </a:p>
                  </a:txBody>
                  <a:tcPr/>
                </a:tc>
                <a:extLst>
                  <a:ext uri="{0D108BD9-81ED-4DB2-BD59-A6C34878D82A}">
                    <a16:rowId xmlns:a16="http://schemas.microsoft.com/office/drawing/2014/main" val="3261871777"/>
                  </a:ext>
                </a:extLst>
              </a:tr>
              <a:tr h="370840">
                <a:tc>
                  <a:txBody>
                    <a:bodyPr/>
                    <a:lstStyle/>
                    <a:p>
                      <a:pPr marL="0" lvl="0" indent="0" algn="just">
                        <a:lnSpc>
                          <a:spcPct val="115000"/>
                        </a:lnSpc>
                        <a:buFont typeface="Symbol" panose="05050102010706020507" pitchFamily="18" charset="2"/>
                        <a:buNone/>
                      </a:pPr>
                      <a:r>
                        <a:rPr lang="es-AR" sz="1400" dirty="0">
                          <a:effectLst/>
                          <a:latin typeface="Avenir Next LT Pro" panose="020B0504020202020204" pitchFamily="34" charset="0"/>
                          <a:ea typeface="Times New Roman" panose="02020603050405020304" pitchFamily="18" charset="0"/>
                        </a:rPr>
                        <a:t>Sitio de la IEEE: http://www.ieee.org</a:t>
                      </a:r>
                    </a:p>
                    <a:p>
                      <a:pPr marL="0" lvl="0" indent="0" algn="just">
                        <a:lnSpc>
                          <a:spcPct val="115000"/>
                        </a:lnSpc>
                        <a:buFont typeface="Symbol" panose="05050102010706020507" pitchFamily="18" charset="2"/>
                        <a:buNone/>
                      </a:pPr>
                      <a:r>
                        <a:rPr lang="es-AR" sz="1200" dirty="0">
                          <a:effectLst/>
                          <a:latin typeface="Avenir Next LT Pro" panose="020B0504020202020204" pitchFamily="34" charset="0"/>
                          <a:ea typeface="Times New Roman" panose="02020603050405020304" pitchFamily="18" charset="0"/>
                        </a:rPr>
                        <a:t>IEEE </a:t>
                      </a:r>
                      <a:r>
                        <a:rPr lang="es-AR" sz="1200" dirty="0" err="1">
                          <a:effectLst/>
                          <a:latin typeface="Avenir Next LT Pro" panose="020B0504020202020204" pitchFamily="34" charset="0"/>
                          <a:ea typeface="Times New Roman" panose="02020603050405020304" pitchFamily="18" charset="0"/>
                        </a:rPr>
                        <a:t>Std</a:t>
                      </a:r>
                      <a:r>
                        <a:rPr lang="es-AR" sz="1200" dirty="0">
                          <a:effectLst/>
                          <a:latin typeface="Avenir Next LT Pro" panose="020B0504020202020204" pitchFamily="34" charset="0"/>
                          <a:ea typeface="Times New Roman" panose="02020603050405020304" pitchFamily="18" charset="0"/>
                        </a:rPr>
                        <a:t> 730 Standard for Software Quality Assurance </a:t>
                      </a:r>
                      <a:r>
                        <a:rPr lang="es-AR" sz="1200" dirty="0" err="1">
                          <a:effectLst/>
                          <a:latin typeface="Avenir Next LT Pro" panose="020B0504020202020204" pitchFamily="34" charset="0"/>
                          <a:ea typeface="Times New Roman" panose="02020603050405020304" pitchFamily="18" charset="0"/>
                        </a:rPr>
                        <a:t>Plans</a:t>
                      </a:r>
                      <a:endParaRPr lang="es-AR" sz="1200" dirty="0">
                        <a:effectLst/>
                        <a:latin typeface="Avenir Next LT Pro" panose="020B0504020202020204" pitchFamily="34" charset="0"/>
                        <a:ea typeface="Times New Roman" panose="02020603050405020304" pitchFamily="18" charset="0"/>
                      </a:endParaRPr>
                    </a:p>
                    <a:p>
                      <a:pPr marL="0" lvl="0" indent="0" algn="just">
                        <a:lnSpc>
                          <a:spcPct val="115000"/>
                        </a:lnSpc>
                        <a:buFont typeface="Symbol" panose="05050102010706020507" pitchFamily="18" charset="2"/>
                        <a:buNone/>
                      </a:pPr>
                      <a:r>
                        <a:rPr lang="es-AR" sz="1200" dirty="0">
                          <a:effectLst/>
                          <a:latin typeface="Avenir Next LT Pro" panose="020B0504020202020204" pitchFamily="34" charset="0"/>
                          <a:ea typeface="Times New Roman" panose="02020603050405020304" pitchFamily="18" charset="0"/>
                        </a:rPr>
                        <a:t>IEEE </a:t>
                      </a:r>
                      <a:r>
                        <a:rPr lang="es-AR" sz="1200" dirty="0" err="1">
                          <a:effectLst/>
                          <a:latin typeface="Avenir Next LT Pro" panose="020B0504020202020204" pitchFamily="34" charset="0"/>
                          <a:ea typeface="Times New Roman" panose="02020603050405020304" pitchFamily="18" charset="0"/>
                        </a:rPr>
                        <a:t>Std</a:t>
                      </a:r>
                      <a:r>
                        <a:rPr lang="es-AR" sz="1200" dirty="0">
                          <a:effectLst/>
                          <a:latin typeface="Avenir Next LT Pro" panose="020B0504020202020204" pitchFamily="34" charset="0"/>
                          <a:ea typeface="Times New Roman" panose="02020603050405020304" pitchFamily="18" charset="0"/>
                        </a:rPr>
                        <a:t> 1028-1997 Standard for Software </a:t>
                      </a:r>
                      <a:r>
                        <a:rPr lang="es-AR" sz="1200" dirty="0" err="1">
                          <a:effectLst/>
                          <a:latin typeface="Avenir Next LT Pro" panose="020B0504020202020204" pitchFamily="34" charset="0"/>
                          <a:ea typeface="Times New Roman" panose="02020603050405020304" pitchFamily="18" charset="0"/>
                        </a:rPr>
                        <a:t>Reviews</a:t>
                      </a:r>
                      <a:r>
                        <a:rPr lang="es-AR" sz="1200" dirty="0">
                          <a:effectLst/>
                          <a:latin typeface="Avenir Next LT Pro" panose="020B0504020202020204" pitchFamily="34" charset="0"/>
                          <a:ea typeface="Times New Roman" panose="02020603050405020304" pitchFamily="18" charset="0"/>
                        </a:rPr>
                        <a:t> </a:t>
                      </a:r>
                    </a:p>
                    <a:p>
                      <a:pPr marL="0" lvl="0" indent="0" algn="just">
                        <a:lnSpc>
                          <a:spcPct val="115000"/>
                        </a:lnSpc>
                        <a:buFont typeface="Symbol" panose="05050102010706020507" pitchFamily="18" charset="2"/>
                        <a:buNone/>
                      </a:pPr>
                      <a:r>
                        <a:rPr lang="es-AR" sz="1200" dirty="0">
                          <a:effectLst/>
                          <a:latin typeface="Avenir Next LT Pro" panose="020B0504020202020204" pitchFamily="34" charset="0"/>
                          <a:ea typeface="Times New Roman" panose="02020603050405020304" pitchFamily="18" charset="0"/>
                        </a:rPr>
                        <a:t>IEEE </a:t>
                      </a:r>
                      <a:r>
                        <a:rPr lang="es-AR" sz="1200" dirty="0" err="1">
                          <a:effectLst/>
                          <a:latin typeface="Avenir Next LT Pro" panose="020B0504020202020204" pitchFamily="34" charset="0"/>
                          <a:ea typeface="Times New Roman" panose="02020603050405020304" pitchFamily="18" charset="0"/>
                        </a:rPr>
                        <a:t>Std</a:t>
                      </a:r>
                      <a:r>
                        <a:rPr lang="es-AR" sz="1200" dirty="0">
                          <a:effectLst/>
                          <a:latin typeface="Avenir Next LT Pro" panose="020B0504020202020204" pitchFamily="34" charset="0"/>
                          <a:ea typeface="Times New Roman" panose="02020603050405020304" pitchFamily="18" charset="0"/>
                        </a:rPr>
                        <a:t> 1012-1998 (</a:t>
                      </a:r>
                      <a:r>
                        <a:rPr lang="es-AR" sz="1200" dirty="0" err="1">
                          <a:effectLst/>
                          <a:latin typeface="Avenir Next LT Pro" panose="020B0504020202020204" pitchFamily="34" charset="0"/>
                          <a:ea typeface="Times New Roman" panose="02020603050405020304" pitchFamily="18" charset="0"/>
                        </a:rPr>
                        <a:t>Revision</a:t>
                      </a:r>
                      <a:r>
                        <a:rPr lang="es-AR" sz="1200" dirty="0">
                          <a:effectLst/>
                          <a:latin typeface="Avenir Next LT Pro" panose="020B0504020202020204" pitchFamily="34" charset="0"/>
                          <a:ea typeface="Times New Roman" panose="02020603050405020304" pitchFamily="18" charset="0"/>
                        </a:rPr>
                        <a:t> </a:t>
                      </a:r>
                      <a:r>
                        <a:rPr lang="es-AR" sz="1200" dirty="0" err="1">
                          <a:effectLst/>
                          <a:latin typeface="Avenir Next LT Pro" panose="020B0504020202020204" pitchFamily="34" charset="0"/>
                          <a:ea typeface="Times New Roman" panose="02020603050405020304" pitchFamily="18" charset="0"/>
                        </a:rPr>
                        <a:t>of</a:t>
                      </a:r>
                      <a:r>
                        <a:rPr lang="es-AR" sz="1200" dirty="0">
                          <a:effectLst/>
                          <a:latin typeface="Avenir Next LT Pro" panose="020B0504020202020204" pitchFamily="34" charset="0"/>
                          <a:ea typeface="Times New Roman" panose="02020603050405020304" pitchFamily="18" charset="0"/>
                        </a:rPr>
                        <a:t> IEEE </a:t>
                      </a:r>
                      <a:r>
                        <a:rPr lang="es-AR" sz="1200" dirty="0" err="1">
                          <a:effectLst/>
                          <a:latin typeface="Avenir Next LT Pro" panose="020B0504020202020204" pitchFamily="34" charset="0"/>
                          <a:ea typeface="Times New Roman" panose="02020603050405020304" pitchFamily="18" charset="0"/>
                        </a:rPr>
                        <a:t>Std</a:t>
                      </a:r>
                      <a:r>
                        <a:rPr lang="es-AR" sz="1200" dirty="0">
                          <a:effectLst/>
                          <a:latin typeface="Avenir Next LT Pro" panose="020B0504020202020204" pitchFamily="34" charset="0"/>
                          <a:ea typeface="Times New Roman" panose="02020603050405020304" pitchFamily="18" charset="0"/>
                        </a:rPr>
                        <a:t> 1012-1986)</a:t>
                      </a:r>
                    </a:p>
                    <a:p>
                      <a:pPr marL="0" lvl="0" indent="0" algn="just">
                        <a:lnSpc>
                          <a:spcPct val="115000"/>
                        </a:lnSpc>
                        <a:buFont typeface="Symbol" panose="05050102010706020507" pitchFamily="18" charset="2"/>
                        <a:buNone/>
                      </a:pPr>
                      <a:r>
                        <a:rPr lang="es-AR" sz="1200" dirty="0">
                          <a:effectLst/>
                          <a:latin typeface="Avenir Next LT Pro" panose="020B0504020202020204" pitchFamily="34" charset="0"/>
                          <a:ea typeface="Times New Roman" panose="02020603050405020304" pitchFamily="18" charset="0"/>
                        </a:rPr>
                        <a:t>IEEE Standard for Software </a:t>
                      </a:r>
                      <a:r>
                        <a:rPr lang="es-AR" sz="1200" dirty="0" err="1">
                          <a:effectLst/>
                          <a:latin typeface="Avenir Next LT Pro" panose="020B0504020202020204" pitchFamily="34" charset="0"/>
                          <a:ea typeface="Times New Roman" panose="02020603050405020304" pitchFamily="18" charset="0"/>
                        </a:rPr>
                        <a:t>Verification</a:t>
                      </a:r>
                      <a:r>
                        <a:rPr lang="es-AR" sz="1200" dirty="0">
                          <a:effectLst/>
                          <a:latin typeface="Avenir Next LT Pro" panose="020B0504020202020204" pitchFamily="34" charset="0"/>
                          <a:ea typeface="Times New Roman" panose="02020603050405020304" pitchFamily="18" charset="0"/>
                        </a:rPr>
                        <a:t> and </a:t>
                      </a:r>
                      <a:r>
                        <a:rPr lang="es-AR" sz="1200" dirty="0" err="1">
                          <a:effectLst/>
                          <a:latin typeface="Avenir Next LT Pro" panose="020B0504020202020204" pitchFamily="34" charset="0"/>
                          <a:ea typeface="Times New Roman" panose="02020603050405020304" pitchFamily="18" charset="0"/>
                        </a:rPr>
                        <a:t>Validation</a:t>
                      </a:r>
                      <a:endParaRPr lang="es-AR" sz="1200" dirty="0">
                        <a:effectLst/>
                        <a:latin typeface="Avenir Next LT Pro" panose="020B0504020202020204" pitchFamily="34" charset="0"/>
                        <a:ea typeface="Times New Roman" panose="02020603050405020304" pitchFamily="18" charset="0"/>
                      </a:endParaRPr>
                    </a:p>
                    <a:p>
                      <a:pPr marL="0" lvl="0" indent="0" algn="just">
                        <a:lnSpc>
                          <a:spcPct val="115000"/>
                        </a:lnSpc>
                        <a:buFont typeface="Symbol" panose="05050102010706020507" pitchFamily="18" charset="2"/>
                        <a:buNone/>
                      </a:pPr>
                      <a:r>
                        <a:rPr lang="es-AR" sz="1200" dirty="0">
                          <a:effectLst/>
                          <a:latin typeface="Avenir Next LT Pro" panose="020B0504020202020204" pitchFamily="34" charset="0"/>
                          <a:ea typeface="Times New Roman" panose="02020603050405020304" pitchFamily="18" charset="0"/>
                        </a:rPr>
                        <a:t>SEBOK V 1.9.1 (Software Engineering Body </a:t>
                      </a:r>
                      <a:r>
                        <a:rPr lang="es-AR" sz="1200" dirty="0" err="1">
                          <a:effectLst/>
                          <a:latin typeface="Avenir Next LT Pro" panose="020B0504020202020204" pitchFamily="34" charset="0"/>
                          <a:ea typeface="Times New Roman" panose="02020603050405020304" pitchFamily="18" charset="0"/>
                        </a:rPr>
                        <a:t>of</a:t>
                      </a:r>
                      <a:r>
                        <a:rPr lang="es-AR" sz="1200" dirty="0">
                          <a:effectLst/>
                          <a:latin typeface="Avenir Next LT Pro" panose="020B0504020202020204" pitchFamily="34" charset="0"/>
                          <a:ea typeface="Times New Roman" panose="02020603050405020304" pitchFamily="18" charset="0"/>
                        </a:rPr>
                        <a:t> </a:t>
                      </a:r>
                      <a:r>
                        <a:rPr lang="es-AR" sz="1200" dirty="0" err="1">
                          <a:effectLst/>
                          <a:latin typeface="Avenir Next LT Pro" panose="020B0504020202020204" pitchFamily="34" charset="0"/>
                          <a:ea typeface="Times New Roman" panose="02020603050405020304" pitchFamily="18" charset="0"/>
                        </a:rPr>
                        <a:t>Knowledge</a:t>
                      </a:r>
                      <a:r>
                        <a:rPr lang="es-AR" sz="1200" dirty="0">
                          <a:effectLst/>
                          <a:latin typeface="Avenir Next LT Pro" panose="020B0504020202020204" pitchFamily="34" charset="0"/>
                          <a:ea typeface="Times New Roman" panose="02020603050405020304" pitchFamily="18" charset="0"/>
                        </a:rPr>
                        <a:t>)- IEEE 2018 - https://www.sebokwiki.org/wiki/Download_SEBoK_PDF</a:t>
                      </a:r>
                    </a:p>
                  </a:txBody>
                  <a:tcPr/>
                </a:tc>
                <a:tc>
                  <a:txBody>
                    <a:bodyPr/>
                    <a:lstStyle/>
                    <a:p>
                      <a:pPr algn="ctr"/>
                      <a:r>
                        <a:rPr lang="es-AR" dirty="0"/>
                        <a:t>4</a:t>
                      </a:r>
                    </a:p>
                  </a:txBody>
                  <a:tcPr/>
                </a:tc>
                <a:extLst>
                  <a:ext uri="{0D108BD9-81ED-4DB2-BD59-A6C34878D82A}">
                    <a16:rowId xmlns:a16="http://schemas.microsoft.com/office/drawing/2014/main" val="2873229520"/>
                  </a:ext>
                </a:extLst>
              </a:tr>
            </a:tbl>
          </a:graphicData>
        </a:graphic>
      </p:graphicFrame>
    </p:spTree>
    <p:extLst>
      <p:ext uri="{BB962C8B-B14F-4D97-AF65-F5344CB8AC3E}">
        <p14:creationId xmlns:p14="http://schemas.microsoft.com/office/powerpoint/2010/main" val="353608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6"/>
          <p:cNvSpPr>
            <a:spLocks noGrp="1" noChangeArrowheads="1"/>
          </p:cNvSpPr>
          <p:nvPr>
            <p:ph type="title"/>
          </p:nvPr>
        </p:nvSpPr>
        <p:spPr>
          <a:xfrm>
            <a:off x="481012" y="3752848"/>
            <a:ext cx="3290888" cy="2452688"/>
          </a:xfrm>
        </p:spPr>
        <p:txBody>
          <a:bodyPr anchor="ctr">
            <a:normAutofit fontScale="90000"/>
          </a:bodyPr>
          <a:lstStyle/>
          <a:p>
            <a:r>
              <a:rPr lang="es-ES_tradnl" sz="3333"/>
              <a:t>Curso en la UV: </a:t>
            </a:r>
            <a:r>
              <a:rPr lang="es-US" sz="3333"/>
              <a:t>Cátedra de Ingeniería de Software</a:t>
            </a:r>
            <a:br>
              <a:rPr lang="es-ES_tradnl" sz="3333"/>
            </a:br>
            <a:r>
              <a:rPr lang="es-ES" sz="3333"/>
              <a:t> </a:t>
            </a:r>
            <a:endParaRPr lang="es-ES_tradnl" sz="3333"/>
          </a:p>
        </p:txBody>
      </p:sp>
      <p:pic>
        <p:nvPicPr>
          <p:cNvPr id="5" name="Imagen 4">
            <a:extLst>
              <a:ext uri="{FF2B5EF4-FFF2-40B4-BE49-F238E27FC236}">
                <a16:creationId xmlns:a16="http://schemas.microsoft.com/office/drawing/2014/main" id="{84C1B704-403D-4B0A-83AE-92359C92B787}"/>
              </a:ext>
            </a:extLst>
          </p:cNvPr>
          <p:cNvPicPr>
            <a:picLocks noChangeAspect="1"/>
          </p:cNvPicPr>
          <p:nvPr/>
        </p:nvPicPr>
        <p:blipFill rotWithShape="1">
          <a:blip r:embed="rId3"/>
          <a:srcRect b="25769"/>
          <a:stretch/>
        </p:blipFill>
        <p:spPr>
          <a:xfrm>
            <a:off x="-48683" y="6434"/>
            <a:ext cx="12191973" cy="371059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9939" name="Rectangle 3"/>
          <p:cNvSpPr>
            <a:spLocks noGrp="1" noChangeArrowheads="1"/>
          </p:cNvSpPr>
          <p:nvPr>
            <p:ph idx="1"/>
          </p:nvPr>
        </p:nvSpPr>
        <p:spPr>
          <a:xfrm>
            <a:off x="4223982" y="3752850"/>
            <a:ext cx="7485413" cy="2452687"/>
          </a:xfrm>
        </p:spPr>
        <p:txBody>
          <a:bodyPr vert="horz" lIns="122767" tIns="61384" rIns="122767" bIns="61384" rtlCol="0" anchor="ctr">
            <a:normAutofit/>
          </a:bodyPr>
          <a:lstStyle/>
          <a:p>
            <a:r>
              <a:rPr lang="es-ES" sz="1867" dirty="0"/>
              <a:t>Nombre corto de la UV: </a:t>
            </a:r>
            <a:r>
              <a:rPr lang="es-ES" sz="1867" dirty="0">
                <a:highlight>
                  <a:srgbClr val="FF00FF"/>
                </a:highlight>
              </a:rPr>
              <a:t>2023_ISI_SW</a:t>
            </a:r>
            <a:r>
              <a:rPr lang="es-ES_tradnl" sz="1867" dirty="0">
                <a:highlight>
                  <a:srgbClr val="FF00FF"/>
                </a:highlight>
              </a:rPr>
              <a:t> </a:t>
            </a:r>
            <a:endParaRPr lang="es-ES" sz="1867" dirty="0">
              <a:highlight>
                <a:srgbClr val="FF00FF"/>
              </a:highlight>
            </a:endParaRPr>
          </a:p>
          <a:p>
            <a:r>
              <a:rPr lang="es-ES" sz="1867" dirty="0"/>
              <a:t>Clave de matriculación de la UV </a:t>
            </a:r>
          </a:p>
          <a:p>
            <a:pPr lvl="1"/>
            <a:r>
              <a:rPr lang="es-ES" sz="1867" dirty="0"/>
              <a:t>4K4: </a:t>
            </a:r>
            <a:r>
              <a:rPr lang="es-ES" sz="1867" dirty="0" err="1">
                <a:highlight>
                  <a:srgbClr val="FF00FF"/>
                </a:highlight>
              </a:rPr>
              <a:t>BabyYoda</a:t>
            </a:r>
            <a:endParaRPr lang="es-ES" sz="1867" dirty="0"/>
          </a:p>
          <a:p>
            <a:endParaRPr lang="es-ES" sz="1867" dirty="0"/>
          </a:p>
          <a:p>
            <a:pPr>
              <a:buNone/>
            </a:pPr>
            <a:endParaRPr lang="es-ES" sz="1867" dirty="0"/>
          </a:p>
        </p:txBody>
      </p:sp>
      <p:sp>
        <p:nvSpPr>
          <p:cNvPr id="4" name="Slide Number Placeholder 3"/>
          <p:cNvSpPr>
            <a:spLocks noGrp="1"/>
          </p:cNvSpPr>
          <p:nvPr>
            <p:ph type="sldNum" sz="quarter" idx="12"/>
          </p:nvPr>
        </p:nvSpPr>
        <p:spPr>
          <a:xfrm>
            <a:off x="8864600" y="6356350"/>
            <a:ext cx="2743200" cy="365125"/>
          </a:xfrm>
        </p:spPr>
        <p:txBody>
          <a:bodyPr>
            <a:normAutofit/>
          </a:bodyPr>
          <a:lstStyle/>
          <a:p>
            <a:pPr>
              <a:spcAft>
                <a:spcPts val="800"/>
              </a:spcAft>
            </a:pPr>
            <a:fld id="{30F868DF-7AEF-49E3-82DF-0A015658F89F}" type="slidenum">
              <a:rPr lang="es-AR">
                <a:solidFill>
                  <a:schemeClr val="tx1">
                    <a:lumMod val="75000"/>
                    <a:lumOff val="25000"/>
                  </a:schemeClr>
                </a:solidFill>
              </a:rPr>
              <a:pPr>
                <a:spcAft>
                  <a:spcPts val="800"/>
                </a:spcAft>
              </a:pPr>
              <a:t>25</a:t>
            </a:fld>
            <a:endParaRPr lang="es-AR">
              <a:solidFill>
                <a:schemeClr val="tx1">
                  <a:lumMod val="75000"/>
                  <a:lumOff val="25000"/>
                </a:schemeClr>
              </a:solidFill>
            </a:endParaRPr>
          </a:p>
        </p:txBody>
      </p:sp>
    </p:spTree>
    <p:extLst>
      <p:ext uri="{BB962C8B-B14F-4D97-AF65-F5344CB8AC3E}">
        <p14:creationId xmlns:p14="http://schemas.microsoft.com/office/powerpoint/2010/main" val="2880761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7">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5" name="Rectangle 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5ED74A-B0DB-1429-CD69-A23A33677448}"/>
              </a:ext>
            </a:extLst>
          </p:cNvPr>
          <p:cNvSpPr>
            <a:spLocks noGrp="1"/>
          </p:cNvSpPr>
          <p:nvPr>
            <p:ph type="title"/>
          </p:nvPr>
        </p:nvSpPr>
        <p:spPr>
          <a:xfrm>
            <a:off x="0" y="1822202"/>
            <a:ext cx="3798275" cy="2682240"/>
          </a:xfrm>
        </p:spPr>
        <p:txBody>
          <a:bodyPr vert="horz" lIns="91440" tIns="45720" rIns="91440" bIns="45720" rtlCol="0" anchor="b">
            <a:normAutofit/>
          </a:bodyPr>
          <a:lstStyle/>
          <a:p>
            <a:r>
              <a:rPr lang="en-US" dirty="0"/>
              <a:t>2023 </a:t>
            </a:r>
            <a:br>
              <a:rPr lang="en-US" dirty="0"/>
            </a:br>
            <a:r>
              <a:rPr lang="en-US" dirty="0" err="1"/>
              <a:t>Plantel</a:t>
            </a:r>
            <a:br>
              <a:rPr lang="en-US" dirty="0"/>
            </a:br>
            <a:r>
              <a:rPr lang="en-US" dirty="0" err="1"/>
              <a:t>Docente</a:t>
            </a:r>
            <a:r>
              <a:rPr lang="en-US" dirty="0"/>
              <a:t> y </a:t>
            </a:r>
            <a:r>
              <a:rPr lang="en-US" dirty="0" err="1"/>
              <a:t>Horarios</a:t>
            </a:r>
            <a:endParaRPr lang="en-US" dirty="0"/>
          </a:p>
        </p:txBody>
      </p:sp>
      <p:cxnSp>
        <p:nvCxnSpPr>
          <p:cNvPr id="16" name="Straight Connector 11">
            <a:extLst>
              <a:ext uri="{FF2B5EF4-FFF2-40B4-BE49-F238E27FC236}">
                <a16:creationId xmlns:a16="http://schemas.microsoft.com/office/drawing/2014/main" id="{923D9990-956B-4AC8-93BB-32078816E9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3" name="Tabla 2">
            <a:extLst>
              <a:ext uri="{FF2B5EF4-FFF2-40B4-BE49-F238E27FC236}">
                <a16:creationId xmlns:a16="http://schemas.microsoft.com/office/drawing/2014/main" id="{D1D9E07C-6C59-C81F-DE30-3BA9B440CD1E}"/>
              </a:ext>
            </a:extLst>
          </p:cNvPr>
          <p:cNvGraphicFramePr>
            <a:graphicFrameLocks noGrp="1"/>
          </p:cNvGraphicFramePr>
          <p:nvPr>
            <p:extLst>
              <p:ext uri="{D42A27DB-BD31-4B8C-83A1-F6EECF244321}">
                <p14:modId xmlns:p14="http://schemas.microsoft.com/office/powerpoint/2010/main" val="2099205679"/>
              </p:ext>
            </p:extLst>
          </p:nvPr>
        </p:nvGraphicFramePr>
        <p:xfrm>
          <a:off x="2531097" y="631596"/>
          <a:ext cx="9400065" cy="5354703"/>
        </p:xfrm>
        <a:graphic>
          <a:graphicData uri="http://schemas.openxmlformats.org/drawingml/2006/table">
            <a:tbl>
              <a:tblPr firstRow="1" firstCol="1" bandRow="1">
                <a:tableStyleId>{5C22544A-7EE6-4342-B048-85BDC9FD1C3A}</a:tableStyleId>
              </a:tblPr>
              <a:tblGrid>
                <a:gridCol w="798129">
                  <a:extLst>
                    <a:ext uri="{9D8B030D-6E8A-4147-A177-3AD203B41FA5}">
                      <a16:colId xmlns:a16="http://schemas.microsoft.com/office/drawing/2014/main" val="20000"/>
                    </a:ext>
                  </a:extLst>
                </a:gridCol>
                <a:gridCol w="1273547">
                  <a:extLst>
                    <a:ext uri="{9D8B030D-6E8A-4147-A177-3AD203B41FA5}">
                      <a16:colId xmlns:a16="http://schemas.microsoft.com/office/drawing/2014/main" val="20001"/>
                    </a:ext>
                  </a:extLst>
                </a:gridCol>
                <a:gridCol w="1050681">
                  <a:extLst>
                    <a:ext uri="{9D8B030D-6E8A-4147-A177-3AD203B41FA5}">
                      <a16:colId xmlns:a16="http://schemas.microsoft.com/office/drawing/2014/main" val="20002"/>
                    </a:ext>
                  </a:extLst>
                </a:gridCol>
                <a:gridCol w="1423519">
                  <a:extLst>
                    <a:ext uri="{9D8B030D-6E8A-4147-A177-3AD203B41FA5}">
                      <a16:colId xmlns:a16="http://schemas.microsoft.com/office/drawing/2014/main" val="20003"/>
                    </a:ext>
                  </a:extLst>
                </a:gridCol>
                <a:gridCol w="2539128">
                  <a:extLst>
                    <a:ext uri="{9D8B030D-6E8A-4147-A177-3AD203B41FA5}">
                      <a16:colId xmlns:a16="http://schemas.microsoft.com/office/drawing/2014/main" val="20004"/>
                    </a:ext>
                  </a:extLst>
                </a:gridCol>
                <a:gridCol w="2315061">
                  <a:extLst>
                    <a:ext uri="{9D8B030D-6E8A-4147-A177-3AD203B41FA5}">
                      <a16:colId xmlns:a16="http://schemas.microsoft.com/office/drawing/2014/main" val="20005"/>
                    </a:ext>
                  </a:extLst>
                </a:gridCol>
              </a:tblGrid>
              <a:tr h="1197070">
                <a:tc>
                  <a:txBody>
                    <a:bodyPr/>
                    <a:lstStyle/>
                    <a:p>
                      <a:pPr algn="ctr">
                        <a:lnSpc>
                          <a:spcPct val="115000"/>
                        </a:lnSpc>
                        <a:spcAft>
                          <a:spcPts val="0"/>
                        </a:spcAft>
                      </a:pPr>
                      <a:r>
                        <a:rPr lang="es-ES_tradnl" sz="2000">
                          <a:effectLst/>
                          <a:latin typeface="Avenir Next LT Pro" panose="020B0504020202020204" pitchFamily="34" charset="0"/>
                        </a:rPr>
                        <a:t>Curso</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ctr">
                        <a:lnSpc>
                          <a:spcPct val="115000"/>
                        </a:lnSpc>
                        <a:spcAft>
                          <a:spcPts val="0"/>
                        </a:spcAft>
                      </a:pPr>
                      <a:r>
                        <a:rPr lang="es-ES_tradnl" sz="2000" dirty="0">
                          <a:effectLst/>
                          <a:latin typeface="Avenir Next LT Pro" panose="020B0504020202020204" pitchFamily="34" charset="0"/>
                        </a:rPr>
                        <a:t>Día y Horas</a:t>
                      </a:r>
                      <a:endParaRPr lang="es-AR" sz="2800" dirty="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ctr">
                        <a:lnSpc>
                          <a:spcPct val="115000"/>
                        </a:lnSpc>
                        <a:spcAft>
                          <a:spcPts val="0"/>
                        </a:spcAft>
                      </a:pPr>
                      <a:r>
                        <a:rPr lang="es-ES_tradnl" sz="2000">
                          <a:effectLst/>
                          <a:latin typeface="Avenir Next LT Pro" panose="020B0504020202020204" pitchFamily="34" charset="0"/>
                        </a:rPr>
                        <a:t>Turno</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ctr">
                        <a:lnSpc>
                          <a:spcPct val="115000"/>
                        </a:lnSpc>
                        <a:spcAft>
                          <a:spcPts val="0"/>
                        </a:spcAft>
                      </a:pPr>
                      <a:r>
                        <a:rPr lang="es-ES_tradnl" sz="2000">
                          <a:effectLst/>
                          <a:latin typeface="Avenir Next LT Pro" panose="020B0504020202020204" pitchFamily="34" charset="0"/>
                        </a:rPr>
                        <a:t>Profesor</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ctr">
                        <a:lnSpc>
                          <a:spcPct val="115000"/>
                        </a:lnSpc>
                        <a:spcAft>
                          <a:spcPts val="0"/>
                        </a:spcAft>
                      </a:pPr>
                      <a:r>
                        <a:rPr lang="es-ES_tradnl" sz="2000">
                          <a:effectLst/>
                          <a:latin typeface="Avenir Next LT Pro" panose="020B0504020202020204" pitchFamily="34" charset="0"/>
                        </a:rPr>
                        <a:t>J.T.P.</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ctr">
                        <a:lnSpc>
                          <a:spcPct val="115000"/>
                        </a:lnSpc>
                        <a:spcAft>
                          <a:spcPts val="0"/>
                        </a:spcAft>
                      </a:pPr>
                      <a:r>
                        <a:rPr lang="es-ES_tradnl" sz="2000">
                          <a:effectLst/>
                          <a:latin typeface="Avenir Next LT Pro" panose="020B0504020202020204" pitchFamily="34" charset="0"/>
                        </a:rPr>
                        <a:t>Ayudantes</a:t>
                      </a:r>
                      <a:endParaRPr lang="es-AR" sz="2800">
                        <a:effectLst/>
                        <a:latin typeface="Avenir Next LT Pro" panose="020B0504020202020204" pitchFamily="34" charset="0"/>
                      </a:endParaRPr>
                    </a:p>
                    <a:p>
                      <a:pPr algn="ctr">
                        <a:lnSpc>
                          <a:spcPct val="115000"/>
                        </a:lnSpc>
                        <a:spcAft>
                          <a:spcPts val="0"/>
                        </a:spcAft>
                      </a:pPr>
                      <a:r>
                        <a:rPr lang="es-ES_tradnl" sz="2000">
                          <a:effectLst/>
                          <a:latin typeface="Avenir Next LT Pro" panose="020B0504020202020204" pitchFamily="34" charset="0"/>
                        </a:rPr>
                        <a:t> </a:t>
                      </a:r>
                      <a:endParaRPr lang="es-AR" sz="2800">
                        <a:effectLst/>
                        <a:latin typeface="Avenir Next LT Pro" panose="020B0504020202020204" pitchFamily="34" charset="0"/>
                        <a:ea typeface="Times New Roman" panose="02020603050405020304" pitchFamily="18" charset="0"/>
                      </a:endParaRPr>
                    </a:p>
                  </a:txBody>
                  <a:tcPr marL="39358" marR="39358" marT="0" marB="0"/>
                </a:tc>
                <a:extLst>
                  <a:ext uri="{0D108BD9-81ED-4DB2-BD59-A6C34878D82A}">
                    <a16:rowId xmlns:a16="http://schemas.microsoft.com/office/drawing/2014/main" val="10000"/>
                  </a:ext>
                </a:extLst>
              </a:tr>
              <a:tr h="1132493">
                <a:tc>
                  <a:txBody>
                    <a:bodyPr/>
                    <a:lstStyle/>
                    <a:p>
                      <a:pPr algn="l">
                        <a:lnSpc>
                          <a:spcPct val="115000"/>
                        </a:lnSpc>
                        <a:spcAft>
                          <a:spcPts val="0"/>
                        </a:spcAft>
                      </a:pPr>
                      <a:r>
                        <a:rPr lang="es-ES_tradnl" sz="2000">
                          <a:effectLst/>
                          <a:latin typeface="Avenir Next LT Pro" panose="020B0504020202020204" pitchFamily="34" charset="0"/>
                        </a:rPr>
                        <a:t>4K1</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ES_tradnl" sz="2000">
                          <a:effectLst/>
                          <a:latin typeface="Avenir Next LT Pro" panose="020B0504020202020204" pitchFamily="34" charset="0"/>
                        </a:rPr>
                        <a:t>Mar 3-4-5-6</a:t>
                      </a:r>
                      <a:endParaRPr lang="es-AR" sz="2800">
                        <a:effectLst/>
                        <a:latin typeface="Avenir Next LT Pro" panose="020B0504020202020204" pitchFamily="34" charset="0"/>
                      </a:endParaRPr>
                    </a:p>
                    <a:p>
                      <a:pPr algn="l">
                        <a:lnSpc>
                          <a:spcPct val="115000"/>
                        </a:lnSpc>
                        <a:spcAft>
                          <a:spcPts val="0"/>
                        </a:spcAft>
                      </a:pPr>
                      <a:r>
                        <a:rPr lang="es-ES_tradnl" sz="2000">
                          <a:effectLst/>
                          <a:latin typeface="Avenir Next LT Pro" panose="020B0504020202020204" pitchFamily="34" charset="0"/>
                        </a:rPr>
                        <a:t>Jue 4-5</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ES_tradnl" sz="2000">
                          <a:effectLst/>
                          <a:latin typeface="Avenir Next LT Pro" panose="020B0504020202020204" pitchFamily="34" charset="0"/>
                        </a:rPr>
                        <a:t>M</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ES_tradnl" sz="1600" dirty="0">
                          <a:effectLst/>
                          <a:latin typeface="Avenir Next LT Pro" panose="020B0504020202020204" pitchFamily="34" charset="0"/>
                        </a:rPr>
                        <a:t>Meles, Judith</a:t>
                      </a:r>
                    </a:p>
                    <a:p>
                      <a:pPr algn="l">
                        <a:lnSpc>
                          <a:spcPct val="115000"/>
                        </a:lnSpc>
                        <a:spcAft>
                          <a:spcPts val="0"/>
                        </a:spcAft>
                      </a:pPr>
                      <a:r>
                        <a:rPr lang="es-ES_tradnl" sz="1600" dirty="0">
                          <a:effectLst/>
                          <a:latin typeface="Avenir Next LT Pro" panose="020B0504020202020204" pitchFamily="34" charset="0"/>
                          <a:ea typeface="Times New Roman" panose="02020603050405020304" pitchFamily="18" charset="0"/>
                          <a:hlinkClick r:id="rId2"/>
                        </a:rPr>
                        <a:t>jmeles@gmail.com</a:t>
                      </a:r>
                      <a:r>
                        <a:rPr lang="es-ES_tradnl" sz="1600" dirty="0">
                          <a:effectLst/>
                          <a:latin typeface="Avenir Next LT Pro" panose="020B0504020202020204" pitchFamily="34" charset="0"/>
                          <a:ea typeface="Times New Roman" panose="02020603050405020304" pitchFamily="18" charset="0"/>
                        </a:rPr>
                        <a:t> </a:t>
                      </a:r>
                      <a:endParaRPr lang="es-AR" sz="1600" dirty="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AR" sz="1600">
                          <a:effectLst/>
                          <a:latin typeface="Avenir Next LT Pro" panose="020B0504020202020204" pitchFamily="34" charset="0"/>
                          <a:ea typeface="Times New Roman" panose="02020603050405020304" pitchFamily="18" charset="0"/>
                        </a:rPr>
                        <a:t>Boiero, Gerardo</a:t>
                      </a:r>
                    </a:p>
                    <a:p>
                      <a:pPr algn="l">
                        <a:lnSpc>
                          <a:spcPct val="115000"/>
                        </a:lnSpc>
                        <a:spcAft>
                          <a:spcPts val="0"/>
                        </a:spcAft>
                      </a:pPr>
                      <a:r>
                        <a:rPr lang="es-AR" sz="1600">
                          <a:effectLst/>
                          <a:latin typeface="Avenir Next LT Pro" panose="020B0504020202020204" pitchFamily="34" charset="0"/>
                          <a:ea typeface="Times New Roman" panose="02020603050405020304" pitchFamily="18" charset="0"/>
                          <a:hlinkClick r:id="rId3"/>
                        </a:rPr>
                        <a:t>gboiero@gmail.com</a:t>
                      </a:r>
                      <a:r>
                        <a:rPr lang="es-AR" sz="1600">
                          <a:effectLst/>
                          <a:latin typeface="Avenir Next LT Pro" panose="020B0504020202020204" pitchFamily="34" charset="0"/>
                          <a:ea typeface="Times New Roman" panose="02020603050405020304" pitchFamily="18" charset="0"/>
                        </a:rPr>
                        <a:t>  </a:t>
                      </a:r>
                    </a:p>
                  </a:txBody>
                  <a:tcPr marL="39358" marR="39358" marT="0" marB="0"/>
                </a:tc>
                <a:tc>
                  <a:txBody>
                    <a:bodyPr/>
                    <a:lstStyle/>
                    <a:p>
                      <a:pPr algn="l">
                        <a:lnSpc>
                          <a:spcPct val="115000"/>
                        </a:lnSpc>
                        <a:spcAft>
                          <a:spcPts val="0"/>
                        </a:spcAft>
                      </a:pPr>
                      <a:r>
                        <a:rPr lang="es-AR" sz="1600" kern="1200">
                          <a:solidFill>
                            <a:schemeClr val="dk1"/>
                          </a:solidFill>
                          <a:effectLst/>
                          <a:latin typeface="Avenir Next LT Pro" panose="020B0504020202020204" pitchFamily="34" charset="0"/>
                          <a:ea typeface="Times New Roman" panose="02020603050405020304" pitchFamily="18" charset="0"/>
                          <a:cs typeface="+mn-cs"/>
                        </a:rPr>
                        <a:t>Mickaela Crespo</a:t>
                      </a:r>
                    </a:p>
                    <a:p>
                      <a:pPr algn="l">
                        <a:lnSpc>
                          <a:spcPct val="115000"/>
                        </a:lnSpc>
                        <a:spcAft>
                          <a:spcPts val="0"/>
                        </a:spcAft>
                      </a:pPr>
                      <a:r>
                        <a:rPr lang="es-AR" sz="1600" kern="1200">
                          <a:solidFill>
                            <a:srgbClr val="0070C0"/>
                          </a:solidFill>
                          <a:effectLst/>
                          <a:latin typeface="Avenir Next LT Pro" panose="020B0504020202020204" pitchFamily="34" charset="0"/>
                          <a:ea typeface="Times New Roman" panose="02020603050405020304" pitchFamily="18" charset="0"/>
                          <a:cs typeface="+mn-cs"/>
                          <a:hlinkClick r:id="rId4">
                            <a:extLst>
                              <a:ext uri="{A12FA001-AC4F-418D-AE19-62706E023703}">
                                <ahyp:hlinkClr xmlns:ahyp="http://schemas.microsoft.com/office/drawing/2018/hyperlinkcolor" val="tx"/>
                              </a:ext>
                            </a:extLst>
                          </a:hlinkClick>
                        </a:rPr>
                        <a:t>mickaelacrespo@gmail.com</a:t>
                      </a:r>
                      <a:endParaRPr lang="es-AR" sz="1600" kern="1200">
                        <a:solidFill>
                          <a:srgbClr val="0070C0"/>
                        </a:solidFill>
                        <a:effectLst/>
                        <a:latin typeface="Avenir Next LT Pro" panose="020B0504020202020204" pitchFamily="34" charset="0"/>
                        <a:ea typeface="Times New Roman" panose="02020603050405020304" pitchFamily="18" charset="0"/>
                        <a:cs typeface="+mn-cs"/>
                      </a:endParaRPr>
                    </a:p>
                  </a:txBody>
                  <a:tcPr marL="39358" marR="39358" marT="0" marB="0"/>
                </a:tc>
                <a:extLst>
                  <a:ext uri="{0D108BD9-81ED-4DB2-BD59-A6C34878D82A}">
                    <a16:rowId xmlns:a16="http://schemas.microsoft.com/office/drawing/2014/main" val="10001"/>
                  </a:ext>
                </a:extLst>
              </a:tr>
              <a:tr h="797665">
                <a:tc>
                  <a:txBody>
                    <a:bodyPr/>
                    <a:lstStyle/>
                    <a:p>
                      <a:pPr algn="l">
                        <a:lnSpc>
                          <a:spcPct val="115000"/>
                        </a:lnSpc>
                        <a:spcAft>
                          <a:spcPts val="0"/>
                        </a:spcAft>
                      </a:pPr>
                      <a:r>
                        <a:rPr lang="es-ES_tradnl" sz="2000">
                          <a:effectLst/>
                          <a:latin typeface="Avenir Next LT Pro" panose="020B0504020202020204" pitchFamily="34" charset="0"/>
                        </a:rPr>
                        <a:t>4K2</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ES_tradnl" sz="2000">
                          <a:effectLst/>
                          <a:latin typeface="Avenir Next LT Pro" panose="020B0504020202020204" pitchFamily="34" charset="0"/>
                        </a:rPr>
                        <a:t>Mar 1-2-3</a:t>
                      </a:r>
                      <a:endParaRPr lang="es-AR" sz="2800">
                        <a:effectLst/>
                        <a:latin typeface="Avenir Next LT Pro" panose="020B0504020202020204" pitchFamily="34" charset="0"/>
                      </a:endParaRPr>
                    </a:p>
                    <a:p>
                      <a:pPr algn="l">
                        <a:lnSpc>
                          <a:spcPct val="115000"/>
                        </a:lnSpc>
                        <a:spcAft>
                          <a:spcPts val="0"/>
                        </a:spcAft>
                      </a:pPr>
                      <a:r>
                        <a:rPr lang="es-ES_tradnl" sz="2000">
                          <a:effectLst/>
                          <a:latin typeface="Avenir Next LT Pro" panose="020B0504020202020204" pitchFamily="34" charset="0"/>
                        </a:rPr>
                        <a:t>Vie  4-5-6</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ES_tradnl" sz="2000">
                          <a:effectLst/>
                          <a:latin typeface="Avenir Next LT Pro" panose="020B0504020202020204" pitchFamily="34" charset="0"/>
                        </a:rPr>
                        <a:t>T</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ES_tradnl" sz="1600" dirty="0">
                          <a:effectLst/>
                          <a:latin typeface="Avenir Next LT Pro" panose="020B0504020202020204" pitchFamily="34" charset="0"/>
                        </a:rPr>
                        <a:t>Meles, Judith</a:t>
                      </a:r>
                    </a:p>
                    <a:p>
                      <a:pPr algn="l">
                        <a:lnSpc>
                          <a:spcPct val="115000"/>
                        </a:lnSpc>
                        <a:spcAft>
                          <a:spcPts val="0"/>
                        </a:spcAft>
                      </a:pPr>
                      <a:r>
                        <a:rPr lang="es-ES_tradnl" sz="1600" dirty="0">
                          <a:effectLst/>
                          <a:latin typeface="Avenir Next LT Pro" panose="020B0504020202020204" pitchFamily="34" charset="0"/>
                          <a:ea typeface="Times New Roman" panose="02020603050405020304" pitchFamily="18" charset="0"/>
                          <a:hlinkClick r:id="rId2"/>
                        </a:rPr>
                        <a:t>jmeles@gmail.com</a:t>
                      </a:r>
                      <a:r>
                        <a:rPr lang="es-ES_tradnl" sz="1600" dirty="0">
                          <a:effectLst/>
                          <a:latin typeface="Avenir Next LT Pro" panose="020B0504020202020204" pitchFamily="34" charset="0"/>
                          <a:ea typeface="Times New Roman" panose="02020603050405020304" pitchFamily="18" charset="0"/>
                        </a:rPr>
                        <a:t> </a:t>
                      </a:r>
                      <a:endParaRPr lang="es-AR" sz="1600" dirty="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ES_tradnl" sz="1600" dirty="0">
                          <a:effectLst/>
                          <a:latin typeface="Avenir Next LT Pro" panose="020B0504020202020204" pitchFamily="34" charset="0"/>
                        </a:rPr>
                        <a:t>Massano, Cecilia</a:t>
                      </a:r>
                    </a:p>
                    <a:p>
                      <a:pPr algn="l">
                        <a:lnSpc>
                          <a:spcPct val="115000"/>
                        </a:lnSpc>
                        <a:spcAft>
                          <a:spcPts val="0"/>
                        </a:spcAft>
                      </a:pPr>
                      <a:r>
                        <a:rPr lang="es-AR" sz="1600" dirty="0">
                          <a:effectLst/>
                          <a:latin typeface="Avenir Next LT Pro" panose="020B0504020202020204" pitchFamily="34" charset="0"/>
                          <a:ea typeface="Times New Roman" panose="02020603050405020304" pitchFamily="18" charset="0"/>
                          <a:hlinkClick r:id="rId5"/>
                        </a:rPr>
                        <a:t>ceciliamassano@gmail.com</a:t>
                      </a:r>
                      <a:r>
                        <a:rPr lang="es-AR" sz="1600" dirty="0">
                          <a:effectLst/>
                          <a:latin typeface="Avenir Next LT Pro" panose="020B0504020202020204" pitchFamily="34" charset="0"/>
                          <a:ea typeface="Times New Roman" panose="02020603050405020304" pitchFamily="18" charset="0"/>
                        </a:rPr>
                        <a:t> </a:t>
                      </a:r>
                    </a:p>
                  </a:txBody>
                  <a:tcPr marL="39358" marR="39358" marT="0" marB="0"/>
                </a:tc>
                <a:tc>
                  <a:txBody>
                    <a:bodyPr/>
                    <a:lstStyle/>
                    <a:p>
                      <a:pPr algn="l">
                        <a:lnSpc>
                          <a:spcPct val="115000"/>
                        </a:lnSpc>
                        <a:spcAft>
                          <a:spcPts val="0"/>
                        </a:spcAft>
                      </a:pPr>
                      <a:r>
                        <a:rPr lang="es-AR" sz="1600">
                          <a:effectLst/>
                          <a:latin typeface="Avenir Next LT Pro" panose="020B0504020202020204" pitchFamily="34" charset="0"/>
                          <a:ea typeface="Times New Roman" panose="02020603050405020304" pitchFamily="18" charset="0"/>
                        </a:rPr>
                        <a:t>Boiero, Gerardo</a:t>
                      </a:r>
                    </a:p>
                    <a:p>
                      <a:pPr algn="l">
                        <a:lnSpc>
                          <a:spcPct val="115000"/>
                        </a:lnSpc>
                        <a:spcAft>
                          <a:spcPts val="0"/>
                        </a:spcAft>
                      </a:pPr>
                      <a:r>
                        <a:rPr lang="es-AR" sz="1600">
                          <a:effectLst/>
                          <a:latin typeface="Avenir Next LT Pro" panose="020B0504020202020204" pitchFamily="34" charset="0"/>
                          <a:ea typeface="Times New Roman" panose="02020603050405020304" pitchFamily="18" charset="0"/>
                          <a:hlinkClick r:id="rId3"/>
                        </a:rPr>
                        <a:t>gboiero@gmail.com</a:t>
                      </a:r>
                      <a:r>
                        <a:rPr lang="es-AR" sz="1600">
                          <a:effectLst/>
                          <a:latin typeface="Avenir Next LT Pro" panose="020B0504020202020204" pitchFamily="34" charset="0"/>
                          <a:ea typeface="Times New Roman" panose="02020603050405020304" pitchFamily="18" charset="0"/>
                        </a:rPr>
                        <a:t> </a:t>
                      </a:r>
                    </a:p>
                  </a:txBody>
                  <a:tcPr marL="39358" marR="39358" marT="0" marB="0"/>
                </a:tc>
                <a:extLst>
                  <a:ext uri="{0D108BD9-81ED-4DB2-BD59-A6C34878D82A}">
                    <a16:rowId xmlns:a16="http://schemas.microsoft.com/office/drawing/2014/main" val="10002"/>
                  </a:ext>
                </a:extLst>
              </a:tr>
              <a:tr h="1075889">
                <a:tc>
                  <a:txBody>
                    <a:bodyPr/>
                    <a:lstStyle/>
                    <a:p>
                      <a:pPr algn="l">
                        <a:lnSpc>
                          <a:spcPct val="115000"/>
                        </a:lnSpc>
                        <a:spcAft>
                          <a:spcPts val="0"/>
                        </a:spcAft>
                      </a:pPr>
                      <a:r>
                        <a:rPr lang="es-ES_tradnl" sz="2000">
                          <a:effectLst/>
                          <a:latin typeface="Avenir Next LT Pro" panose="020B0504020202020204" pitchFamily="34" charset="0"/>
                        </a:rPr>
                        <a:t>4K3</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ES_tradnl" sz="2000">
                          <a:effectLst/>
                          <a:latin typeface="Avenir Next LT Pro" panose="020B0504020202020204" pitchFamily="34" charset="0"/>
                        </a:rPr>
                        <a:t>Mie 4-5-6</a:t>
                      </a:r>
                      <a:endParaRPr lang="es-AR" sz="2800">
                        <a:effectLst/>
                        <a:latin typeface="Avenir Next LT Pro" panose="020B0504020202020204" pitchFamily="34" charset="0"/>
                      </a:endParaRPr>
                    </a:p>
                    <a:p>
                      <a:pPr algn="l">
                        <a:lnSpc>
                          <a:spcPct val="115000"/>
                        </a:lnSpc>
                        <a:spcAft>
                          <a:spcPts val="0"/>
                        </a:spcAft>
                      </a:pPr>
                      <a:r>
                        <a:rPr lang="es-ES_tradnl" sz="2000">
                          <a:effectLst/>
                          <a:latin typeface="Avenir Next LT Pro" panose="020B0504020202020204" pitchFamily="34" charset="0"/>
                        </a:rPr>
                        <a:t>Vie  4-5-6</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ES_tradnl" sz="2000">
                          <a:effectLst/>
                          <a:latin typeface="Avenir Next LT Pro" panose="020B0504020202020204" pitchFamily="34" charset="0"/>
                        </a:rPr>
                        <a:t>N</a:t>
                      </a:r>
                      <a:endParaRPr lang="es-AR" sz="2800">
                        <a:effectLst/>
                        <a:latin typeface="Avenir Next LT Pro" panose="020B0504020202020204" pitchFamily="34" charset="0"/>
                        <a:ea typeface="Times New Roman" panose="02020603050405020304" pitchFamily="18" charset="0"/>
                      </a:endParaRPr>
                    </a:p>
                  </a:txBody>
                  <a:tcPr marL="39358" marR="39358" marT="0" marB="0"/>
                </a:tc>
                <a:tc>
                  <a:txBody>
                    <a:bodyPr/>
                    <a:lstStyle/>
                    <a:p>
                      <a:pPr algn="l">
                        <a:lnSpc>
                          <a:spcPct val="115000"/>
                        </a:lnSpc>
                        <a:spcAft>
                          <a:spcPts val="0"/>
                        </a:spcAft>
                      </a:pPr>
                      <a:r>
                        <a:rPr lang="es-ES_tradnl" sz="1600">
                          <a:effectLst/>
                          <a:latin typeface="Avenir Next LT Pro" panose="020B0504020202020204" pitchFamily="34" charset="0"/>
                        </a:rPr>
                        <a:t>Covaro, Laura</a:t>
                      </a:r>
                    </a:p>
                    <a:p>
                      <a:pPr algn="l">
                        <a:lnSpc>
                          <a:spcPct val="115000"/>
                        </a:lnSpc>
                        <a:spcAft>
                          <a:spcPts val="0"/>
                        </a:spcAft>
                      </a:pPr>
                      <a:r>
                        <a:rPr lang="es-AR" sz="1600">
                          <a:effectLst/>
                          <a:latin typeface="Avenir Next LT Pro" panose="020B0504020202020204" pitchFamily="34" charset="0"/>
                          <a:ea typeface="Times New Roman" panose="02020603050405020304" pitchFamily="18" charset="0"/>
                          <a:hlinkClick r:id="rId6"/>
                        </a:rPr>
                        <a:t>lcovaro@gmail.com</a:t>
                      </a:r>
                      <a:r>
                        <a:rPr lang="es-AR" sz="1600">
                          <a:effectLst/>
                          <a:latin typeface="Avenir Next LT Pro" panose="020B0504020202020204" pitchFamily="34" charset="0"/>
                          <a:ea typeface="Times New Roman" panose="02020603050405020304" pitchFamily="18" charset="0"/>
                        </a:rPr>
                        <a:t> </a:t>
                      </a:r>
                    </a:p>
                  </a:txBody>
                  <a:tcPr marL="39358" marR="39358" marT="0" marB="0"/>
                </a:tc>
                <a:tc>
                  <a:txBody>
                    <a:bodyPr/>
                    <a:lstStyle/>
                    <a:p>
                      <a:pPr algn="l">
                        <a:lnSpc>
                          <a:spcPct val="115000"/>
                        </a:lnSpc>
                        <a:spcAft>
                          <a:spcPts val="0"/>
                        </a:spcAft>
                      </a:pPr>
                      <a:r>
                        <a:rPr lang="es-ES_tradnl" sz="1600" kern="1200" dirty="0">
                          <a:solidFill>
                            <a:schemeClr val="dk1"/>
                          </a:solidFill>
                          <a:effectLst/>
                          <a:latin typeface="Avenir Next LT Pro" panose="020B0504020202020204" pitchFamily="34" charset="0"/>
                          <a:ea typeface="+mn-ea"/>
                          <a:cs typeface="+mn-cs"/>
                        </a:rPr>
                        <a:t>Massano, Cecilia</a:t>
                      </a:r>
                    </a:p>
                    <a:p>
                      <a:pPr algn="l">
                        <a:lnSpc>
                          <a:spcPct val="115000"/>
                        </a:lnSpc>
                        <a:spcAft>
                          <a:spcPts val="0"/>
                        </a:spcAft>
                      </a:pPr>
                      <a:r>
                        <a:rPr lang="es-AR" sz="1600" kern="1200" dirty="0">
                          <a:solidFill>
                            <a:schemeClr val="dk1"/>
                          </a:solidFill>
                          <a:effectLst/>
                          <a:latin typeface="Avenir Next LT Pro" panose="020B0504020202020204" pitchFamily="34" charset="0"/>
                          <a:ea typeface="+mn-ea"/>
                          <a:cs typeface="+mn-cs"/>
                          <a:hlinkClick r:id="rId5"/>
                        </a:rPr>
                        <a:t>ceciliamassano@gmail.com</a:t>
                      </a:r>
                      <a:r>
                        <a:rPr lang="es-AR" sz="1600" kern="1200" dirty="0">
                          <a:solidFill>
                            <a:schemeClr val="dk1"/>
                          </a:solidFill>
                          <a:effectLst/>
                          <a:latin typeface="Avenir Next LT Pro" panose="020B0504020202020204" pitchFamily="34" charset="0"/>
                          <a:ea typeface="+mn-ea"/>
                          <a:cs typeface="+mn-cs"/>
                        </a:rPr>
                        <a:t> </a:t>
                      </a:r>
                    </a:p>
                  </a:txBody>
                  <a:tcPr marL="39358" marR="39358" marT="0" marB="0"/>
                </a:tc>
                <a:tc>
                  <a:txBody>
                    <a:bodyPr/>
                    <a:lstStyle/>
                    <a:p>
                      <a:pPr algn="l">
                        <a:lnSpc>
                          <a:spcPct val="115000"/>
                        </a:lnSpc>
                        <a:spcAft>
                          <a:spcPts val="0"/>
                        </a:spcAft>
                      </a:pPr>
                      <a:r>
                        <a:rPr lang="es-AR" sz="1600" kern="1200">
                          <a:solidFill>
                            <a:schemeClr val="dk1"/>
                          </a:solidFill>
                          <a:effectLst/>
                          <a:latin typeface="Avenir Next LT Pro" panose="020B0504020202020204" pitchFamily="34" charset="0"/>
                          <a:ea typeface="Times New Roman" panose="02020603050405020304" pitchFamily="18" charset="0"/>
                          <a:cs typeface="+mn-cs"/>
                        </a:rPr>
                        <a:t>Mickaela Crespo</a:t>
                      </a:r>
                    </a:p>
                    <a:p>
                      <a:pPr algn="l">
                        <a:lnSpc>
                          <a:spcPct val="115000"/>
                        </a:lnSpc>
                        <a:spcAft>
                          <a:spcPts val="0"/>
                        </a:spcAft>
                      </a:pPr>
                      <a:r>
                        <a:rPr lang="es-AR" sz="1600" kern="1200">
                          <a:solidFill>
                            <a:srgbClr val="0070C0"/>
                          </a:solidFill>
                          <a:effectLst/>
                          <a:latin typeface="Avenir Next LT Pro" panose="020B0504020202020204" pitchFamily="34" charset="0"/>
                          <a:ea typeface="Times New Roman" panose="02020603050405020304" pitchFamily="18" charset="0"/>
                          <a:cs typeface="+mn-cs"/>
                          <a:hlinkClick r:id="rId4">
                            <a:extLst>
                              <a:ext uri="{A12FA001-AC4F-418D-AE19-62706E023703}">
                                <ahyp:hlinkClr xmlns:ahyp="http://schemas.microsoft.com/office/drawing/2018/hyperlinkcolor" val="tx"/>
                              </a:ext>
                            </a:extLst>
                          </a:hlinkClick>
                        </a:rPr>
                        <a:t>mickaelacrespo@gmail.com</a:t>
                      </a:r>
                      <a:endParaRPr lang="es-AR" sz="1600" kern="1200">
                        <a:solidFill>
                          <a:srgbClr val="0070C0"/>
                        </a:solidFill>
                        <a:effectLst/>
                        <a:latin typeface="Avenir Next LT Pro" panose="020B0504020202020204" pitchFamily="34" charset="0"/>
                        <a:ea typeface="Times New Roman" panose="02020603050405020304" pitchFamily="18" charset="0"/>
                        <a:cs typeface="+mn-cs"/>
                      </a:endParaRPr>
                    </a:p>
                    <a:p>
                      <a:pPr algn="l">
                        <a:lnSpc>
                          <a:spcPct val="115000"/>
                        </a:lnSpc>
                        <a:spcAft>
                          <a:spcPts val="0"/>
                        </a:spcAft>
                      </a:pPr>
                      <a:endParaRPr lang="es-AR" sz="1600" kern="1200">
                        <a:solidFill>
                          <a:schemeClr val="dk1"/>
                        </a:solidFill>
                        <a:effectLst/>
                        <a:latin typeface="Avenir Next LT Pro" panose="020B0504020202020204" pitchFamily="34" charset="0"/>
                        <a:ea typeface="Times New Roman" panose="02020603050405020304" pitchFamily="18" charset="0"/>
                        <a:cs typeface="+mn-cs"/>
                      </a:endParaRPr>
                    </a:p>
                  </a:txBody>
                  <a:tcPr marL="39358" marR="39358" marT="0" marB="0"/>
                </a:tc>
                <a:extLst>
                  <a:ext uri="{0D108BD9-81ED-4DB2-BD59-A6C34878D82A}">
                    <a16:rowId xmlns:a16="http://schemas.microsoft.com/office/drawing/2014/main" val="10003"/>
                  </a:ext>
                </a:extLst>
              </a:tr>
              <a:tr h="1075889">
                <a:tc>
                  <a:txBody>
                    <a:bodyPr/>
                    <a:lstStyle/>
                    <a:p>
                      <a:pPr algn="l">
                        <a:lnSpc>
                          <a:spcPct val="115000"/>
                        </a:lnSpc>
                        <a:spcAft>
                          <a:spcPts val="0"/>
                        </a:spcAft>
                      </a:pPr>
                      <a:r>
                        <a:rPr lang="es-ES_tradnl" sz="2000">
                          <a:effectLst/>
                          <a:latin typeface="Avenir Next LT Pro" panose="020B0504020202020204" pitchFamily="34" charset="0"/>
                        </a:rPr>
                        <a:t>4K4</a:t>
                      </a:r>
                      <a:endParaRPr lang="es-AR" sz="2800">
                        <a:effectLst/>
                        <a:latin typeface="Avenir Next LT Pro" panose="020B0504020202020204" pitchFamily="34" charset="0"/>
                        <a:ea typeface="Times New Roman" panose="02020603050405020304" pitchFamily="18" charset="0"/>
                      </a:endParaRPr>
                    </a:p>
                  </a:txBody>
                  <a:tcPr marL="39358" marR="39358" marT="0" marB="0">
                    <a:solidFill>
                      <a:schemeClr val="tx2">
                        <a:lumMod val="75000"/>
                      </a:schemeClr>
                    </a:solidFill>
                  </a:tcPr>
                </a:tc>
                <a:tc>
                  <a:txBody>
                    <a:bodyPr/>
                    <a:lstStyle/>
                    <a:p>
                      <a:pPr algn="l">
                        <a:lnSpc>
                          <a:spcPct val="115000"/>
                        </a:lnSpc>
                        <a:spcAft>
                          <a:spcPts val="0"/>
                        </a:spcAft>
                      </a:pPr>
                      <a:r>
                        <a:rPr lang="es-ES_tradnl" sz="2000" kern="1200" dirty="0">
                          <a:solidFill>
                            <a:schemeClr val="bg1"/>
                          </a:solidFill>
                          <a:effectLst/>
                          <a:latin typeface="Avenir Next LT Pro" panose="020B0504020202020204" pitchFamily="34" charset="0"/>
                          <a:ea typeface="+mn-ea"/>
                          <a:cs typeface="+mn-cs"/>
                        </a:rPr>
                        <a:t>Mar 4-5-6 </a:t>
                      </a:r>
                    </a:p>
                    <a:p>
                      <a:pPr algn="l">
                        <a:lnSpc>
                          <a:spcPct val="115000"/>
                        </a:lnSpc>
                        <a:spcAft>
                          <a:spcPts val="0"/>
                        </a:spcAft>
                      </a:pPr>
                      <a:r>
                        <a:rPr lang="es-ES_tradnl" sz="2000" kern="1200" dirty="0">
                          <a:solidFill>
                            <a:schemeClr val="bg1"/>
                          </a:solidFill>
                          <a:effectLst/>
                          <a:latin typeface="Avenir Next LT Pro" panose="020B0504020202020204" pitchFamily="34" charset="0"/>
                          <a:ea typeface="+mn-ea"/>
                          <a:cs typeface="+mn-cs"/>
                        </a:rPr>
                        <a:t>Vie 1-2-3</a:t>
                      </a:r>
                    </a:p>
                  </a:txBody>
                  <a:tcPr marL="39358" marR="39358" marT="0" marB="0">
                    <a:solidFill>
                      <a:schemeClr val="tx2">
                        <a:lumMod val="75000"/>
                      </a:schemeClr>
                    </a:solidFill>
                  </a:tcPr>
                </a:tc>
                <a:tc>
                  <a:txBody>
                    <a:bodyPr/>
                    <a:lstStyle/>
                    <a:p>
                      <a:pPr algn="l">
                        <a:lnSpc>
                          <a:spcPct val="115000"/>
                        </a:lnSpc>
                        <a:spcAft>
                          <a:spcPts val="0"/>
                        </a:spcAft>
                      </a:pPr>
                      <a:r>
                        <a:rPr lang="es-ES_tradnl" sz="2000" dirty="0">
                          <a:solidFill>
                            <a:schemeClr val="bg1"/>
                          </a:solidFill>
                          <a:effectLst/>
                          <a:latin typeface="Avenir Next LT Pro" panose="020B0504020202020204" pitchFamily="34" charset="0"/>
                        </a:rPr>
                        <a:t>N</a:t>
                      </a:r>
                      <a:endParaRPr lang="es-AR" sz="2800" dirty="0">
                        <a:solidFill>
                          <a:schemeClr val="bg1"/>
                        </a:solidFill>
                        <a:effectLst/>
                        <a:latin typeface="Avenir Next LT Pro" panose="020B0504020202020204" pitchFamily="34" charset="0"/>
                        <a:ea typeface="Times New Roman" panose="02020603050405020304" pitchFamily="18" charset="0"/>
                      </a:endParaRPr>
                    </a:p>
                  </a:txBody>
                  <a:tcPr marL="39358" marR="39358" marT="0" marB="0">
                    <a:solidFill>
                      <a:schemeClr val="tx2">
                        <a:lumMod val="75000"/>
                      </a:schemeClr>
                    </a:solidFill>
                  </a:tcPr>
                </a:tc>
                <a:tc>
                  <a:txBody>
                    <a:bodyPr/>
                    <a:lstStyle/>
                    <a:p>
                      <a:pPr algn="l">
                        <a:lnSpc>
                          <a:spcPct val="115000"/>
                        </a:lnSpc>
                        <a:spcAft>
                          <a:spcPts val="0"/>
                        </a:spcAft>
                      </a:pPr>
                      <a:r>
                        <a:rPr lang="es-ES_tradnl" sz="1600" dirty="0">
                          <a:solidFill>
                            <a:schemeClr val="bg1"/>
                          </a:solidFill>
                          <a:effectLst/>
                          <a:latin typeface="Avenir Next LT Pro" panose="020B0504020202020204" pitchFamily="34" charset="0"/>
                        </a:rPr>
                        <a:t>Covaro, Laura</a:t>
                      </a:r>
                    </a:p>
                    <a:p>
                      <a:pPr algn="l">
                        <a:lnSpc>
                          <a:spcPct val="115000"/>
                        </a:lnSpc>
                        <a:spcAft>
                          <a:spcPts val="0"/>
                        </a:spcAft>
                      </a:pPr>
                      <a:r>
                        <a:rPr lang="es-AR" sz="1600" u="sng" dirty="0">
                          <a:solidFill>
                            <a:schemeClr val="bg1"/>
                          </a:solidFill>
                          <a:effectLst/>
                          <a:latin typeface="Avenir Next LT Pro" panose="020B0504020202020204" pitchFamily="34" charset="0"/>
                          <a:ea typeface="Times New Roman" panose="02020603050405020304" pitchFamily="18" charset="0"/>
                        </a:rPr>
                        <a:t>lcovaro@gmail.com</a:t>
                      </a:r>
                    </a:p>
                  </a:txBody>
                  <a:tcPr marL="39358" marR="39358" marT="0" marB="0">
                    <a:solidFill>
                      <a:schemeClr val="tx2">
                        <a:lumMod val="75000"/>
                      </a:schemeClr>
                    </a:solidFill>
                  </a:tcPr>
                </a:tc>
                <a:tc>
                  <a:txBody>
                    <a:bodyPr/>
                    <a:lstStyle/>
                    <a:p>
                      <a:pPr algn="l">
                        <a:lnSpc>
                          <a:spcPct val="115000"/>
                        </a:lnSpc>
                        <a:spcAft>
                          <a:spcPts val="0"/>
                        </a:spcAft>
                      </a:pPr>
                      <a:r>
                        <a:rPr lang="es-AR" sz="1600" dirty="0">
                          <a:solidFill>
                            <a:schemeClr val="bg1"/>
                          </a:solidFill>
                          <a:effectLst/>
                          <a:latin typeface="Avenir Next LT Pro" panose="020B0504020202020204" pitchFamily="34" charset="0"/>
                          <a:ea typeface="Times New Roman" panose="02020603050405020304" pitchFamily="18" charset="0"/>
                        </a:rPr>
                        <a:t>Boiero, Gerardo</a:t>
                      </a:r>
                    </a:p>
                    <a:p>
                      <a:pPr algn="l">
                        <a:lnSpc>
                          <a:spcPct val="115000"/>
                        </a:lnSpc>
                        <a:spcAft>
                          <a:spcPts val="0"/>
                        </a:spcAft>
                      </a:pPr>
                      <a:r>
                        <a:rPr lang="es-AR" sz="1600" dirty="0">
                          <a:solidFill>
                            <a:schemeClr val="bg1"/>
                          </a:solidFill>
                          <a:effectLst/>
                          <a:latin typeface="Avenir Next LT Pro" panose="020B05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gboiero@gmail.com</a:t>
                      </a:r>
                      <a:endParaRPr lang="es-AR" sz="1600" dirty="0">
                        <a:solidFill>
                          <a:schemeClr val="bg1"/>
                        </a:solidFill>
                        <a:effectLst/>
                        <a:latin typeface="Avenir Next LT Pro" panose="020B0504020202020204" pitchFamily="34" charset="0"/>
                        <a:ea typeface="Times New Roman" panose="02020603050405020304" pitchFamily="18" charset="0"/>
                      </a:endParaRPr>
                    </a:p>
                  </a:txBody>
                  <a:tcPr marL="39358" marR="39358" marT="0" marB="0">
                    <a:solidFill>
                      <a:schemeClr val="tx2">
                        <a:lumMod val="75000"/>
                      </a:schemeClr>
                    </a:solidFill>
                  </a:tcPr>
                </a:tc>
                <a:tc>
                  <a:txBody>
                    <a:bodyPr/>
                    <a:lstStyle/>
                    <a:p>
                      <a:pPr algn="l">
                        <a:lnSpc>
                          <a:spcPct val="115000"/>
                        </a:lnSpc>
                        <a:spcAft>
                          <a:spcPts val="0"/>
                        </a:spcAft>
                      </a:pPr>
                      <a:r>
                        <a:rPr lang="es-AR" sz="1600" kern="1200" dirty="0">
                          <a:solidFill>
                            <a:schemeClr val="bg1"/>
                          </a:solidFill>
                          <a:effectLst/>
                          <a:latin typeface="Avenir Next LT Pro" panose="020B0504020202020204" pitchFamily="34" charset="0"/>
                          <a:ea typeface="Times New Roman" panose="02020603050405020304" pitchFamily="18" charset="0"/>
                          <a:cs typeface="+mn-cs"/>
                        </a:rPr>
                        <a:t>Mickaela Crespo</a:t>
                      </a:r>
                    </a:p>
                    <a:p>
                      <a:pPr algn="l">
                        <a:lnSpc>
                          <a:spcPct val="115000"/>
                        </a:lnSpc>
                        <a:spcAft>
                          <a:spcPts val="0"/>
                        </a:spcAft>
                      </a:pPr>
                      <a:r>
                        <a:rPr lang="es-AR" sz="1600" kern="1200" dirty="0">
                          <a:solidFill>
                            <a:schemeClr val="bg1"/>
                          </a:solidFill>
                          <a:effectLst/>
                          <a:latin typeface="Avenir Next LT Pro" panose="020B0504020202020204" pitchFamily="34" charset="0"/>
                          <a:ea typeface="Times New Roman" panose="02020603050405020304" pitchFamily="18" charset="0"/>
                          <a:cs typeface="+mn-cs"/>
                          <a:hlinkClick r:id="rId4">
                            <a:extLst>
                              <a:ext uri="{A12FA001-AC4F-418D-AE19-62706E023703}">
                                <ahyp:hlinkClr xmlns:ahyp="http://schemas.microsoft.com/office/drawing/2018/hyperlinkcolor" val="tx"/>
                              </a:ext>
                            </a:extLst>
                          </a:hlinkClick>
                        </a:rPr>
                        <a:t>mickaelacrespo@gmail.com</a:t>
                      </a:r>
                      <a:endParaRPr lang="es-AR" sz="1600" kern="1200" dirty="0">
                        <a:solidFill>
                          <a:schemeClr val="bg1"/>
                        </a:solidFill>
                        <a:effectLst/>
                        <a:latin typeface="Avenir Next LT Pro" panose="020B0504020202020204" pitchFamily="34" charset="0"/>
                        <a:ea typeface="Times New Roman" panose="02020603050405020304" pitchFamily="18" charset="0"/>
                        <a:cs typeface="+mn-cs"/>
                      </a:endParaRPr>
                    </a:p>
                    <a:p>
                      <a:pPr algn="l">
                        <a:lnSpc>
                          <a:spcPct val="115000"/>
                        </a:lnSpc>
                        <a:spcAft>
                          <a:spcPts val="0"/>
                        </a:spcAft>
                      </a:pPr>
                      <a:endParaRPr lang="es-AR" sz="1600" dirty="0">
                        <a:solidFill>
                          <a:schemeClr val="bg1"/>
                        </a:solidFill>
                        <a:effectLst/>
                        <a:latin typeface="Avenir Next LT Pro" panose="020B0504020202020204" pitchFamily="34" charset="0"/>
                        <a:ea typeface="Times New Roman" panose="02020603050405020304" pitchFamily="18" charset="0"/>
                      </a:endParaRPr>
                    </a:p>
                  </a:txBody>
                  <a:tcPr marL="39358" marR="39358" marT="0" marB="0">
                    <a:solidFill>
                      <a:schemeClr val="tx2">
                        <a:lumMod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0871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8AED421-50FD-A935-5E04-11F11AB71BD8}"/>
              </a:ext>
            </a:extLst>
          </p:cNvPr>
          <p:cNvSpPr>
            <a:spLocks noGrp="1"/>
          </p:cNvSpPr>
          <p:nvPr>
            <p:ph type="title"/>
          </p:nvPr>
        </p:nvSpPr>
        <p:spPr>
          <a:xfrm>
            <a:off x="914401" y="914399"/>
            <a:ext cx="3543300" cy="4578624"/>
          </a:xfrm>
        </p:spPr>
        <p:txBody>
          <a:bodyPr anchor="b">
            <a:normAutofit/>
          </a:bodyPr>
          <a:lstStyle/>
          <a:p>
            <a:r>
              <a:rPr lang="es-AR" dirty="0"/>
              <a:t>Asignaturas Correlativas previas</a:t>
            </a:r>
          </a:p>
        </p:txBody>
      </p:sp>
      <p:cxnSp>
        <p:nvCxnSpPr>
          <p:cNvPr id="19" name="Straight Connector 18">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65C0ABDA-BAAB-71A3-CBFB-A2B465E8E1E7}"/>
              </a:ext>
            </a:extLst>
          </p:cNvPr>
          <p:cNvGraphicFramePr>
            <a:graphicFrameLocks noGrp="1"/>
          </p:cNvGraphicFramePr>
          <p:nvPr>
            <p:ph idx="1"/>
            <p:extLst>
              <p:ext uri="{D42A27DB-BD31-4B8C-83A1-F6EECF244321}">
                <p14:modId xmlns:p14="http://schemas.microsoft.com/office/powerpoint/2010/main" val="1897654575"/>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56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EE42F0-2470-417A-8666-6E3266FE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8105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AED421-50FD-A935-5E04-11F11AB71BD8}"/>
              </a:ext>
            </a:extLst>
          </p:cNvPr>
          <p:cNvSpPr>
            <a:spLocks noGrp="1"/>
          </p:cNvSpPr>
          <p:nvPr>
            <p:ph type="title"/>
          </p:nvPr>
        </p:nvSpPr>
        <p:spPr>
          <a:xfrm>
            <a:off x="914400" y="1371600"/>
            <a:ext cx="5181600" cy="4111315"/>
          </a:xfrm>
        </p:spPr>
        <p:txBody>
          <a:bodyPr anchor="b">
            <a:normAutofit/>
          </a:bodyPr>
          <a:lstStyle/>
          <a:p>
            <a:r>
              <a:rPr lang="es-AR">
                <a:solidFill>
                  <a:srgbClr val="FFFFFF"/>
                </a:solidFill>
              </a:rPr>
              <a:t>Asignaturas Correlativas posteriores</a:t>
            </a:r>
          </a:p>
        </p:txBody>
      </p:sp>
      <p:cxnSp>
        <p:nvCxnSpPr>
          <p:cNvPr id="14" name="Straight Connector 13">
            <a:extLst>
              <a:ext uri="{FF2B5EF4-FFF2-40B4-BE49-F238E27FC236}">
                <a16:creationId xmlns:a16="http://schemas.microsoft.com/office/drawing/2014/main" id="{2B808FA7-8D8C-4B9F-8206-75CF61031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2869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65C0ABDA-BAAB-71A3-CBFB-A2B465E8E1E7}"/>
              </a:ext>
            </a:extLst>
          </p:cNvPr>
          <p:cNvGraphicFramePr>
            <a:graphicFrameLocks noGrp="1"/>
          </p:cNvGraphicFramePr>
          <p:nvPr>
            <p:ph idx="1"/>
            <p:extLst>
              <p:ext uri="{D42A27DB-BD31-4B8C-83A1-F6EECF244321}">
                <p14:modId xmlns:p14="http://schemas.microsoft.com/office/powerpoint/2010/main" val="2199431442"/>
              </p:ext>
            </p:extLst>
          </p:nvPr>
        </p:nvGraphicFramePr>
        <p:xfrm>
          <a:off x="8595360" y="1001864"/>
          <a:ext cx="2757913" cy="4939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46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2A97A-615A-9C3E-F8A1-CEFC93724320}"/>
              </a:ext>
            </a:extLst>
          </p:cNvPr>
          <p:cNvSpPr>
            <a:spLocks noGrp="1"/>
          </p:cNvSpPr>
          <p:nvPr>
            <p:ph type="title"/>
          </p:nvPr>
        </p:nvSpPr>
        <p:spPr/>
        <p:txBody>
          <a:bodyPr/>
          <a:lstStyle/>
          <a:p>
            <a:r>
              <a:rPr lang="es-AR" dirty="0"/>
              <a:t>Plan 2023 - Contenidos mínimos </a:t>
            </a:r>
          </a:p>
        </p:txBody>
      </p:sp>
      <p:sp>
        <p:nvSpPr>
          <p:cNvPr id="3" name="Marcador de contenido 2">
            <a:extLst>
              <a:ext uri="{FF2B5EF4-FFF2-40B4-BE49-F238E27FC236}">
                <a16:creationId xmlns:a16="http://schemas.microsoft.com/office/drawing/2014/main" id="{0C233B74-52FE-2388-C6C6-FAC1E210FCD0}"/>
              </a:ext>
            </a:extLst>
          </p:cNvPr>
          <p:cNvSpPr>
            <a:spLocks noGrp="1"/>
          </p:cNvSpPr>
          <p:nvPr>
            <p:ph idx="1"/>
          </p:nvPr>
        </p:nvSpPr>
        <p:spPr>
          <a:xfrm>
            <a:off x="914399" y="2325564"/>
            <a:ext cx="10363200" cy="4295043"/>
          </a:xfrm>
        </p:spPr>
        <p:txBody>
          <a:bodyPr>
            <a:normAutofit fontScale="92500" lnSpcReduction="10000"/>
          </a:bodyPr>
          <a:lstStyle/>
          <a:p>
            <a:r>
              <a:rPr lang="es-AR" sz="1800" dirty="0"/>
              <a:t>Software e Ingeniería de Software</a:t>
            </a:r>
          </a:p>
          <a:p>
            <a:r>
              <a:rPr lang="es-AR" sz="1800" dirty="0"/>
              <a:t>Disciplinas de la Ingeniería de Software</a:t>
            </a:r>
          </a:p>
          <a:p>
            <a:r>
              <a:rPr lang="es-AR" sz="1800" dirty="0"/>
              <a:t>Gestión de Configuración de Software</a:t>
            </a:r>
          </a:p>
          <a:p>
            <a:r>
              <a:rPr lang="es-AR" sz="1800" dirty="0"/>
              <a:t>Modelos de Calidad de Software</a:t>
            </a:r>
          </a:p>
          <a:p>
            <a:r>
              <a:rPr lang="es-AR" sz="1800" dirty="0"/>
              <a:t>Aseguramiento de Calidad del Producto de Software. Validación y Verificación</a:t>
            </a:r>
          </a:p>
          <a:p>
            <a:r>
              <a:rPr lang="es-AR" sz="1800" dirty="0"/>
              <a:t>Enfoques en el desarrollo de software</a:t>
            </a:r>
          </a:p>
          <a:p>
            <a:r>
              <a:rPr lang="es-AR" sz="1800" dirty="0"/>
              <a:t>Despliegue de Software</a:t>
            </a:r>
          </a:p>
          <a:p>
            <a:r>
              <a:rPr lang="es-AR" sz="1800" dirty="0"/>
              <a:t>Métricas y Estimaciones de Software</a:t>
            </a:r>
          </a:p>
          <a:p>
            <a:r>
              <a:rPr lang="es-AR" sz="1800" dirty="0"/>
              <a:t>Auditorías de Software</a:t>
            </a:r>
          </a:p>
          <a:p>
            <a:r>
              <a:rPr lang="es-AR" sz="1800" dirty="0"/>
              <a:t>Plan de Desarrollo y mantenimiento de software</a:t>
            </a:r>
          </a:p>
          <a:p>
            <a:endParaRPr lang="es-AR" sz="1800" dirty="0"/>
          </a:p>
          <a:p>
            <a:endParaRPr lang="es-AR" sz="1800" dirty="0"/>
          </a:p>
        </p:txBody>
      </p:sp>
    </p:spTree>
    <p:extLst>
      <p:ext uri="{BB962C8B-B14F-4D97-AF65-F5344CB8AC3E}">
        <p14:creationId xmlns:p14="http://schemas.microsoft.com/office/powerpoint/2010/main" val="211305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36BE6-50EF-F786-500F-5E4E4D43058B}"/>
              </a:ext>
            </a:extLst>
          </p:cNvPr>
          <p:cNvSpPr>
            <a:spLocks noGrp="1"/>
          </p:cNvSpPr>
          <p:nvPr>
            <p:ph type="title"/>
          </p:nvPr>
        </p:nvSpPr>
        <p:spPr/>
        <p:txBody>
          <a:bodyPr>
            <a:normAutofit/>
          </a:bodyPr>
          <a:lstStyle/>
          <a:p>
            <a:r>
              <a:rPr lang="es-AR" dirty="0"/>
              <a:t>Objetivos según el Diseño Curricular 2023</a:t>
            </a:r>
          </a:p>
        </p:txBody>
      </p:sp>
      <p:sp>
        <p:nvSpPr>
          <p:cNvPr id="3" name="Marcador de contenido 2">
            <a:extLst>
              <a:ext uri="{FF2B5EF4-FFF2-40B4-BE49-F238E27FC236}">
                <a16:creationId xmlns:a16="http://schemas.microsoft.com/office/drawing/2014/main" id="{9F7B0AF4-4C5F-0569-9805-87927DC5B0AF}"/>
              </a:ext>
            </a:extLst>
          </p:cNvPr>
          <p:cNvSpPr>
            <a:spLocks noGrp="1"/>
          </p:cNvSpPr>
          <p:nvPr>
            <p:ph idx="1"/>
          </p:nvPr>
        </p:nvSpPr>
        <p:spPr>
          <a:xfrm>
            <a:off x="914399" y="2853369"/>
            <a:ext cx="10363200" cy="2074719"/>
          </a:xfrm>
        </p:spPr>
        <p:txBody>
          <a:bodyPr>
            <a:normAutofit/>
          </a:bodyPr>
          <a:lstStyle/>
          <a:p>
            <a:r>
              <a:rPr lang="es-AR" dirty="0"/>
              <a:t>Comprender los componentes de un proyecto de Ingeniería de Software.</a:t>
            </a:r>
          </a:p>
          <a:p>
            <a:r>
              <a:rPr lang="es-AR" dirty="0"/>
              <a:t>Aplicar estándares internacionales de certificación en Ingeniería de Software.</a:t>
            </a:r>
          </a:p>
          <a:p>
            <a:r>
              <a:rPr lang="es-AR" dirty="0"/>
              <a:t>Emplear métricas de software que se aplican al desarrollo de software.</a:t>
            </a:r>
          </a:p>
          <a:p>
            <a:r>
              <a:rPr lang="es-AR" dirty="0"/>
              <a:t>Aplicar técnicas y herramientas de auditoría de software.</a:t>
            </a:r>
          </a:p>
        </p:txBody>
      </p:sp>
    </p:spTree>
    <p:extLst>
      <p:ext uri="{BB962C8B-B14F-4D97-AF65-F5344CB8AC3E}">
        <p14:creationId xmlns:p14="http://schemas.microsoft.com/office/powerpoint/2010/main" val="298944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A14F0-1118-9603-286F-AE014741E9A8}"/>
              </a:ext>
            </a:extLst>
          </p:cNvPr>
          <p:cNvSpPr>
            <a:spLocks noGrp="1"/>
          </p:cNvSpPr>
          <p:nvPr>
            <p:ph type="title"/>
          </p:nvPr>
        </p:nvSpPr>
        <p:spPr/>
        <p:txBody>
          <a:bodyPr/>
          <a:lstStyle/>
          <a:p>
            <a:r>
              <a:rPr lang="es-US" dirty="0"/>
              <a:t>Resultados de Aprendizaje</a:t>
            </a:r>
            <a:endParaRPr lang="es-AR" dirty="0"/>
          </a:p>
        </p:txBody>
      </p:sp>
      <p:sp>
        <p:nvSpPr>
          <p:cNvPr id="3" name="Marcador de contenido 2">
            <a:extLst>
              <a:ext uri="{FF2B5EF4-FFF2-40B4-BE49-F238E27FC236}">
                <a16:creationId xmlns:a16="http://schemas.microsoft.com/office/drawing/2014/main" id="{B0E31B67-D1BB-36DC-E723-0B186CBE7261}"/>
              </a:ext>
            </a:extLst>
          </p:cNvPr>
          <p:cNvSpPr>
            <a:spLocks noGrp="1"/>
          </p:cNvSpPr>
          <p:nvPr>
            <p:ph idx="1"/>
          </p:nvPr>
        </p:nvSpPr>
        <p:spPr>
          <a:xfrm>
            <a:off x="611065" y="2473078"/>
            <a:ext cx="11069053" cy="4269325"/>
          </a:xfrm>
        </p:spPr>
        <p:txBody>
          <a:bodyPr>
            <a:noAutofit/>
          </a:bodyPr>
          <a:lstStyle/>
          <a:p>
            <a:pPr marL="342900" indent="-342900">
              <a:buFont typeface="+mj-lt"/>
              <a:buAutoNum type="arabicPeriod"/>
            </a:pPr>
            <a:r>
              <a:rPr lang="es-US" sz="1800" dirty="0">
                <a:highlight>
                  <a:srgbClr val="00FFFF"/>
                </a:highlight>
              </a:rPr>
              <a:t>Categorizar las disciplinas de conforman la Ingeniería de Software y su aporte para obtener un producto de software de calidad.</a:t>
            </a:r>
          </a:p>
          <a:p>
            <a:pPr marL="342900" indent="-342900">
              <a:buFont typeface="+mj-lt"/>
              <a:buAutoNum type="arabicPeriod"/>
            </a:pPr>
            <a:r>
              <a:rPr lang="es-US" sz="1800" dirty="0">
                <a:highlight>
                  <a:srgbClr val="00FFFF"/>
                </a:highlight>
              </a:rPr>
              <a:t>Formular un plan de desarrollo y/o mantenimiento de software considerando todos sus elementos constitutivos para aplicarlo en el contexto de la creación de un producto de software.</a:t>
            </a:r>
          </a:p>
          <a:p>
            <a:pPr marL="342900" indent="-342900">
              <a:buFont typeface="+mj-lt"/>
              <a:buAutoNum type="arabicPeriod"/>
            </a:pPr>
            <a:r>
              <a:rPr lang="es-US" sz="1800" dirty="0">
                <a:highlight>
                  <a:srgbClr val="FF00FF"/>
                </a:highlight>
              </a:rPr>
              <a:t>Calcular métricas para obtener visibilidad en el contexto de proyectos de desarrollo de software.</a:t>
            </a:r>
          </a:p>
          <a:p>
            <a:pPr marL="342900" indent="-342900">
              <a:buFont typeface="+mj-lt"/>
              <a:buAutoNum type="arabicPeriod"/>
            </a:pPr>
            <a:r>
              <a:rPr lang="es-US" sz="1800" dirty="0">
                <a:highlight>
                  <a:srgbClr val="FFFF00"/>
                </a:highlight>
              </a:rPr>
              <a:t>Utilizar frameworks Lean-Ágiles para gestionar productos de software acordes a las expectativas de los involucrados, desarrollando  mecanismos para la comunicación efectiva en los equipos de trabajo.</a:t>
            </a:r>
          </a:p>
          <a:p>
            <a:pPr marL="342900" indent="-342900">
              <a:buFont typeface="+mj-lt"/>
              <a:buAutoNum type="arabicPeriod"/>
            </a:pPr>
            <a:r>
              <a:rPr lang="es-US" sz="1800" dirty="0">
                <a:highlight>
                  <a:srgbClr val="00FFFF"/>
                </a:highlight>
              </a:rPr>
              <a:t>Reconocer el aporte de la disciplina de Gestión de Configuración de Software para construir productos de software de calidad fortaleciendo el trabajo colaborativo entre los involucrados.</a:t>
            </a:r>
          </a:p>
          <a:p>
            <a:pPr marL="0" indent="0">
              <a:buNone/>
            </a:pPr>
            <a:endParaRPr lang="es-AR" sz="1800" dirty="0"/>
          </a:p>
        </p:txBody>
      </p:sp>
      <p:graphicFrame>
        <p:nvGraphicFramePr>
          <p:cNvPr id="5" name="Tabla 5">
            <a:extLst>
              <a:ext uri="{FF2B5EF4-FFF2-40B4-BE49-F238E27FC236}">
                <a16:creationId xmlns:a16="http://schemas.microsoft.com/office/drawing/2014/main" id="{36878E8A-E2DD-56AD-2088-1F1AAAE11B8F}"/>
              </a:ext>
            </a:extLst>
          </p:cNvPr>
          <p:cNvGraphicFramePr>
            <a:graphicFrameLocks noGrp="1"/>
          </p:cNvGraphicFramePr>
          <p:nvPr>
            <p:extLst>
              <p:ext uri="{D42A27DB-BD31-4B8C-83A1-F6EECF244321}">
                <p14:modId xmlns:p14="http://schemas.microsoft.com/office/powerpoint/2010/main" val="1833572588"/>
              </p:ext>
            </p:extLst>
          </p:nvPr>
        </p:nvGraphicFramePr>
        <p:xfrm>
          <a:off x="8066942" y="302905"/>
          <a:ext cx="3472962" cy="1676400"/>
        </p:xfrm>
        <a:graphic>
          <a:graphicData uri="http://schemas.openxmlformats.org/drawingml/2006/table">
            <a:tbl>
              <a:tblPr firstRow="1" bandRow="1">
                <a:tableStyleId>{2D5ABB26-0587-4C30-8999-92F81FD0307C}</a:tableStyleId>
              </a:tblPr>
              <a:tblGrid>
                <a:gridCol w="3472962">
                  <a:extLst>
                    <a:ext uri="{9D8B030D-6E8A-4147-A177-3AD203B41FA5}">
                      <a16:colId xmlns:a16="http://schemas.microsoft.com/office/drawing/2014/main" val="2355869701"/>
                    </a:ext>
                  </a:extLst>
                </a:gridCol>
              </a:tblGrid>
              <a:tr h="333314">
                <a:tc>
                  <a:txBody>
                    <a:bodyPr/>
                    <a:lstStyle/>
                    <a:p>
                      <a:r>
                        <a:rPr lang="es-AR" sz="1600" b="1" dirty="0">
                          <a:solidFill>
                            <a:schemeClr val="tx1"/>
                          </a:solidFill>
                        </a:rPr>
                        <a:t>Parcial 1 </a:t>
                      </a:r>
                    </a:p>
                  </a:txBody>
                  <a:tcPr>
                    <a:solidFill>
                      <a:srgbClr val="00FFFF"/>
                    </a:solidFill>
                  </a:tcPr>
                </a:tc>
                <a:extLst>
                  <a:ext uri="{0D108BD9-81ED-4DB2-BD59-A6C34878D82A}">
                    <a16:rowId xmlns:a16="http://schemas.microsoft.com/office/drawing/2014/main" val="2249459557"/>
                  </a:ext>
                </a:extLst>
              </a:tr>
              <a:tr h="333314">
                <a:tc>
                  <a:txBody>
                    <a:bodyPr/>
                    <a:lstStyle/>
                    <a:p>
                      <a:r>
                        <a:rPr lang="es-AR" sz="1600" b="1" dirty="0">
                          <a:solidFill>
                            <a:schemeClr val="tx1"/>
                          </a:solidFill>
                        </a:rPr>
                        <a:t>Parcial 2 – TPG / TIG</a:t>
                      </a:r>
                    </a:p>
                  </a:txBody>
                  <a:tcPr>
                    <a:solidFill>
                      <a:srgbClr val="FF00FF"/>
                    </a:solidFill>
                  </a:tcPr>
                </a:tc>
                <a:extLst>
                  <a:ext uri="{0D108BD9-81ED-4DB2-BD59-A6C34878D82A}">
                    <a16:rowId xmlns:a16="http://schemas.microsoft.com/office/drawing/2014/main" val="3537298296"/>
                  </a:ext>
                </a:extLst>
              </a:tr>
              <a:tr h="333314">
                <a:tc>
                  <a:txBody>
                    <a:bodyPr/>
                    <a:lstStyle/>
                    <a:p>
                      <a:r>
                        <a:rPr lang="es-AR" sz="1600" b="1" dirty="0">
                          <a:solidFill>
                            <a:schemeClr val="tx1"/>
                          </a:solidFill>
                        </a:rPr>
                        <a:t>Parciales 1 y 2 – TPG / TIG</a:t>
                      </a:r>
                    </a:p>
                  </a:txBody>
                  <a:tcPr>
                    <a:solidFill>
                      <a:srgbClr val="FFFF00"/>
                    </a:solidFill>
                  </a:tcPr>
                </a:tc>
                <a:extLst>
                  <a:ext uri="{0D108BD9-81ED-4DB2-BD59-A6C34878D82A}">
                    <a16:rowId xmlns:a16="http://schemas.microsoft.com/office/drawing/2014/main" val="2014207052"/>
                  </a:ext>
                </a:extLst>
              </a:tr>
              <a:tr h="333314">
                <a:tc>
                  <a:txBody>
                    <a:bodyPr/>
                    <a:lstStyle/>
                    <a:p>
                      <a:r>
                        <a:rPr lang="es-AR" sz="1600" b="1" dirty="0">
                          <a:solidFill>
                            <a:schemeClr val="tx1"/>
                          </a:solidFill>
                        </a:rPr>
                        <a:t>Trabajos Prácticos</a:t>
                      </a:r>
                    </a:p>
                  </a:txBody>
                  <a:tcPr>
                    <a:solidFill>
                      <a:srgbClr val="00FF99"/>
                    </a:solidFill>
                  </a:tcPr>
                </a:tc>
                <a:extLst>
                  <a:ext uri="{0D108BD9-81ED-4DB2-BD59-A6C34878D82A}">
                    <a16:rowId xmlns:a16="http://schemas.microsoft.com/office/drawing/2014/main" val="1657349726"/>
                  </a:ext>
                </a:extLst>
              </a:tr>
              <a:tr h="333314">
                <a:tc>
                  <a:txBody>
                    <a:bodyPr/>
                    <a:lstStyle/>
                    <a:p>
                      <a:r>
                        <a:rPr lang="es-AR" sz="1600" b="1" dirty="0">
                          <a:solidFill>
                            <a:schemeClr val="tx1"/>
                          </a:solidFill>
                        </a:rPr>
                        <a:t>Parcial 2</a:t>
                      </a:r>
                    </a:p>
                  </a:txBody>
                  <a:tcPr>
                    <a:solidFill>
                      <a:schemeClr val="bg1">
                        <a:lumMod val="65000"/>
                      </a:schemeClr>
                    </a:solidFill>
                  </a:tcPr>
                </a:tc>
                <a:extLst>
                  <a:ext uri="{0D108BD9-81ED-4DB2-BD59-A6C34878D82A}">
                    <a16:rowId xmlns:a16="http://schemas.microsoft.com/office/drawing/2014/main" val="1157458080"/>
                  </a:ext>
                </a:extLst>
              </a:tr>
            </a:tbl>
          </a:graphicData>
        </a:graphic>
      </p:graphicFrame>
    </p:spTree>
    <p:extLst>
      <p:ext uri="{BB962C8B-B14F-4D97-AF65-F5344CB8AC3E}">
        <p14:creationId xmlns:p14="http://schemas.microsoft.com/office/powerpoint/2010/main" val="319491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A14F0-1118-9603-286F-AE014741E9A8}"/>
              </a:ext>
            </a:extLst>
          </p:cNvPr>
          <p:cNvSpPr>
            <a:spLocks noGrp="1"/>
          </p:cNvSpPr>
          <p:nvPr>
            <p:ph type="title"/>
          </p:nvPr>
        </p:nvSpPr>
        <p:spPr/>
        <p:txBody>
          <a:bodyPr/>
          <a:lstStyle/>
          <a:p>
            <a:r>
              <a:rPr lang="es-US" dirty="0"/>
              <a:t>Resultados de Aprendizaje</a:t>
            </a:r>
            <a:endParaRPr lang="es-AR" dirty="0"/>
          </a:p>
        </p:txBody>
      </p:sp>
      <p:sp>
        <p:nvSpPr>
          <p:cNvPr id="3" name="Marcador de contenido 2">
            <a:extLst>
              <a:ext uri="{FF2B5EF4-FFF2-40B4-BE49-F238E27FC236}">
                <a16:creationId xmlns:a16="http://schemas.microsoft.com/office/drawing/2014/main" id="{B0E31B67-D1BB-36DC-E723-0B186CBE7261}"/>
              </a:ext>
            </a:extLst>
          </p:cNvPr>
          <p:cNvSpPr>
            <a:spLocks noGrp="1"/>
          </p:cNvSpPr>
          <p:nvPr>
            <p:ph idx="1"/>
          </p:nvPr>
        </p:nvSpPr>
        <p:spPr>
          <a:xfrm>
            <a:off x="914399" y="2218101"/>
            <a:ext cx="11069053" cy="4269325"/>
          </a:xfrm>
        </p:spPr>
        <p:txBody>
          <a:bodyPr>
            <a:noAutofit/>
          </a:bodyPr>
          <a:lstStyle/>
          <a:p>
            <a:pPr marL="342900" indent="-342900">
              <a:buFont typeface="+mj-lt"/>
              <a:buAutoNum type="arabicPeriod" startAt="5"/>
            </a:pPr>
            <a:endParaRPr lang="es-US" sz="1800" dirty="0"/>
          </a:p>
          <a:p>
            <a:pPr marL="342900" indent="-342900">
              <a:buFont typeface="+mj-lt"/>
              <a:buAutoNum type="arabicPeriod" startAt="6"/>
            </a:pPr>
            <a:r>
              <a:rPr lang="es-US" sz="1800" dirty="0">
                <a:highlight>
                  <a:srgbClr val="00FFFF"/>
                </a:highlight>
              </a:rPr>
              <a:t>Diferenciar las prácticas continuas (integración continua, entrega continua y despliegue continuo) tomando en cuenta su uso en el desarrollo de productos de software</a:t>
            </a:r>
          </a:p>
          <a:p>
            <a:pPr marL="342900" indent="-342900">
              <a:buFont typeface="+mj-lt"/>
              <a:buAutoNum type="arabicPeriod" startAt="6"/>
            </a:pPr>
            <a:r>
              <a:rPr lang="es-US" sz="1800" dirty="0">
                <a:highlight>
                  <a:srgbClr val="C0C0C0"/>
                </a:highlight>
              </a:rPr>
              <a:t>Valorar los principales modelos de calidad de software existentes para elegir es el más adecuado para un proyecto de desarrollo de software, fortaleciendo el aprendizaje continuo</a:t>
            </a:r>
            <a:r>
              <a:rPr lang="es-US" sz="1800" dirty="0">
                <a:highlight>
                  <a:srgbClr val="808000"/>
                </a:highlight>
              </a:rPr>
              <a:t>.</a:t>
            </a:r>
          </a:p>
          <a:p>
            <a:pPr marL="342900" indent="-342900">
              <a:buFont typeface="+mj-lt"/>
              <a:buAutoNum type="arabicPeriod" startAt="6"/>
            </a:pPr>
            <a:r>
              <a:rPr lang="es-US" sz="1800" dirty="0">
                <a:highlight>
                  <a:srgbClr val="FF00FF"/>
                </a:highlight>
              </a:rPr>
              <a:t>Utilizar técnicas y herramientas (testing, auditorías, revisión e inspecciones de software) relacionadas con el aseguramiento de la calidad del proceso y del producto con la finalidad de entregar un producto de software de calidad y fortalezca el trabajo profesional ético y responsable. </a:t>
            </a:r>
          </a:p>
          <a:p>
            <a:pPr marL="342900" indent="-342900">
              <a:buFont typeface="+mj-lt"/>
              <a:buAutoNum type="arabicPeriod" startAt="6"/>
            </a:pPr>
            <a:r>
              <a:rPr lang="es-US" sz="1800" dirty="0">
                <a:highlight>
                  <a:srgbClr val="C0C0C0"/>
                </a:highlight>
              </a:rPr>
              <a:t>Reconocer las diferentes formas de transferencia de un producto de software al ambiente de producción, en un entorno de despliegue específico para un producto de software y con una perspectiva que privilegie el vínculo del equipo con los usuarios/clientes.</a:t>
            </a:r>
          </a:p>
          <a:p>
            <a:pPr marL="342900" indent="-342900">
              <a:buFont typeface="+mj-lt"/>
              <a:buAutoNum type="arabicPeriod" startAt="5"/>
            </a:pPr>
            <a:endParaRPr lang="es-US" sz="1800" dirty="0"/>
          </a:p>
          <a:p>
            <a:endParaRPr lang="es-AR" sz="1800" dirty="0"/>
          </a:p>
        </p:txBody>
      </p:sp>
      <p:graphicFrame>
        <p:nvGraphicFramePr>
          <p:cNvPr id="4" name="Tabla 5">
            <a:extLst>
              <a:ext uri="{FF2B5EF4-FFF2-40B4-BE49-F238E27FC236}">
                <a16:creationId xmlns:a16="http://schemas.microsoft.com/office/drawing/2014/main" id="{B689BEDC-A6E2-B2B3-2D95-1A5D382C72F4}"/>
              </a:ext>
            </a:extLst>
          </p:cNvPr>
          <p:cNvGraphicFramePr>
            <a:graphicFrameLocks noGrp="1"/>
          </p:cNvGraphicFramePr>
          <p:nvPr>
            <p:extLst>
              <p:ext uri="{D42A27DB-BD31-4B8C-83A1-F6EECF244321}">
                <p14:modId xmlns:p14="http://schemas.microsoft.com/office/powerpoint/2010/main" val="1721808137"/>
              </p:ext>
            </p:extLst>
          </p:nvPr>
        </p:nvGraphicFramePr>
        <p:xfrm>
          <a:off x="8066942" y="302905"/>
          <a:ext cx="3472962" cy="1676400"/>
        </p:xfrm>
        <a:graphic>
          <a:graphicData uri="http://schemas.openxmlformats.org/drawingml/2006/table">
            <a:tbl>
              <a:tblPr firstRow="1" bandRow="1">
                <a:tableStyleId>{2D5ABB26-0587-4C30-8999-92F81FD0307C}</a:tableStyleId>
              </a:tblPr>
              <a:tblGrid>
                <a:gridCol w="3472962">
                  <a:extLst>
                    <a:ext uri="{9D8B030D-6E8A-4147-A177-3AD203B41FA5}">
                      <a16:colId xmlns:a16="http://schemas.microsoft.com/office/drawing/2014/main" val="2355869701"/>
                    </a:ext>
                  </a:extLst>
                </a:gridCol>
              </a:tblGrid>
              <a:tr h="333314">
                <a:tc>
                  <a:txBody>
                    <a:bodyPr/>
                    <a:lstStyle/>
                    <a:p>
                      <a:r>
                        <a:rPr lang="es-AR" sz="1600" b="1" dirty="0">
                          <a:solidFill>
                            <a:schemeClr val="tx1"/>
                          </a:solidFill>
                        </a:rPr>
                        <a:t>Parcial 1 </a:t>
                      </a:r>
                    </a:p>
                  </a:txBody>
                  <a:tcPr>
                    <a:solidFill>
                      <a:srgbClr val="00FFFF"/>
                    </a:solidFill>
                  </a:tcPr>
                </a:tc>
                <a:extLst>
                  <a:ext uri="{0D108BD9-81ED-4DB2-BD59-A6C34878D82A}">
                    <a16:rowId xmlns:a16="http://schemas.microsoft.com/office/drawing/2014/main" val="2249459557"/>
                  </a:ext>
                </a:extLst>
              </a:tr>
              <a:tr h="333314">
                <a:tc>
                  <a:txBody>
                    <a:bodyPr/>
                    <a:lstStyle/>
                    <a:p>
                      <a:r>
                        <a:rPr lang="es-AR" sz="1600" b="1" dirty="0">
                          <a:solidFill>
                            <a:schemeClr val="tx1"/>
                          </a:solidFill>
                        </a:rPr>
                        <a:t>Parcial 2 – TPG / TIG</a:t>
                      </a:r>
                    </a:p>
                  </a:txBody>
                  <a:tcPr>
                    <a:solidFill>
                      <a:srgbClr val="FF00FF"/>
                    </a:solidFill>
                  </a:tcPr>
                </a:tc>
                <a:extLst>
                  <a:ext uri="{0D108BD9-81ED-4DB2-BD59-A6C34878D82A}">
                    <a16:rowId xmlns:a16="http://schemas.microsoft.com/office/drawing/2014/main" val="3537298296"/>
                  </a:ext>
                </a:extLst>
              </a:tr>
              <a:tr h="333314">
                <a:tc>
                  <a:txBody>
                    <a:bodyPr/>
                    <a:lstStyle/>
                    <a:p>
                      <a:r>
                        <a:rPr lang="es-AR" sz="1600" b="1" dirty="0">
                          <a:solidFill>
                            <a:schemeClr val="tx1"/>
                          </a:solidFill>
                        </a:rPr>
                        <a:t>Parciales 1 y 2 – TPG / TIG</a:t>
                      </a:r>
                    </a:p>
                  </a:txBody>
                  <a:tcPr>
                    <a:solidFill>
                      <a:srgbClr val="FFFF00"/>
                    </a:solidFill>
                  </a:tcPr>
                </a:tc>
                <a:extLst>
                  <a:ext uri="{0D108BD9-81ED-4DB2-BD59-A6C34878D82A}">
                    <a16:rowId xmlns:a16="http://schemas.microsoft.com/office/drawing/2014/main" val="2014207052"/>
                  </a:ext>
                </a:extLst>
              </a:tr>
              <a:tr h="333314">
                <a:tc>
                  <a:txBody>
                    <a:bodyPr/>
                    <a:lstStyle/>
                    <a:p>
                      <a:r>
                        <a:rPr lang="es-AR" sz="1600" b="1" dirty="0">
                          <a:solidFill>
                            <a:schemeClr val="tx1"/>
                          </a:solidFill>
                        </a:rPr>
                        <a:t>Trabajos Prácticos</a:t>
                      </a:r>
                    </a:p>
                  </a:txBody>
                  <a:tcPr>
                    <a:solidFill>
                      <a:srgbClr val="00FF99"/>
                    </a:solidFill>
                  </a:tcPr>
                </a:tc>
                <a:extLst>
                  <a:ext uri="{0D108BD9-81ED-4DB2-BD59-A6C34878D82A}">
                    <a16:rowId xmlns:a16="http://schemas.microsoft.com/office/drawing/2014/main" val="1657349726"/>
                  </a:ext>
                </a:extLst>
              </a:tr>
              <a:tr h="333314">
                <a:tc>
                  <a:txBody>
                    <a:bodyPr/>
                    <a:lstStyle/>
                    <a:p>
                      <a:r>
                        <a:rPr lang="es-AR" sz="1600" b="1" dirty="0">
                          <a:solidFill>
                            <a:schemeClr val="tx1"/>
                          </a:solidFill>
                        </a:rPr>
                        <a:t>Parcial 2</a:t>
                      </a:r>
                    </a:p>
                  </a:txBody>
                  <a:tcPr>
                    <a:solidFill>
                      <a:schemeClr val="bg1">
                        <a:lumMod val="65000"/>
                      </a:schemeClr>
                    </a:solidFill>
                  </a:tcPr>
                </a:tc>
                <a:extLst>
                  <a:ext uri="{0D108BD9-81ED-4DB2-BD59-A6C34878D82A}">
                    <a16:rowId xmlns:a16="http://schemas.microsoft.com/office/drawing/2014/main" val="1157458080"/>
                  </a:ext>
                </a:extLst>
              </a:tr>
            </a:tbl>
          </a:graphicData>
        </a:graphic>
      </p:graphicFrame>
    </p:spTree>
    <p:extLst>
      <p:ext uri="{BB962C8B-B14F-4D97-AF65-F5344CB8AC3E}">
        <p14:creationId xmlns:p14="http://schemas.microsoft.com/office/powerpoint/2010/main" val="4286673664"/>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412524"/>
      </a:dk2>
      <a:lt2>
        <a:srgbClr val="E4E8E2"/>
      </a:lt2>
      <a:accent1>
        <a:srgbClr val="B52BE5"/>
      </a:accent1>
      <a:accent2>
        <a:srgbClr val="D319B5"/>
      </a:accent2>
      <a:accent3>
        <a:srgbClr val="E52B7A"/>
      </a:accent3>
      <a:accent4>
        <a:srgbClr val="D3191A"/>
      </a:accent4>
      <a:accent5>
        <a:srgbClr val="E5772B"/>
      </a:accent5>
      <a:accent6>
        <a:srgbClr val="BFA117"/>
      </a:accent6>
      <a:hlink>
        <a:srgbClr val="4A9331"/>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2318</Words>
  <Application>Microsoft Office PowerPoint</Application>
  <PresentationFormat>Panorámica</PresentationFormat>
  <Paragraphs>339</Paragraphs>
  <Slides>25</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Arial</vt:lpstr>
      <vt:lpstr>Avenir Next LT Pro</vt:lpstr>
      <vt:lpstr>Calibri</vt:lpstr>
      <vt:lpstr>Courier</vt:lpstr>
      <vt:lpstr>Grandview Display</vt:lpstr>
      <vt:lpstr>Symbol</vt:lpstr>
      <vt:lpstr>Times New Roman</vt:lpstr>
      <vt:lpstr>DashVTI</vt:lpstr>
      <vt:lpstr>Ingeniería y Calidad de Software</vt:lpstr>
      <vt:lpstr>Presentación de PowerPoint</vt:lpstr>
      <vt:lpstr>2023  Plantel Docente y Horarios</vt:lpstr>
      <vt:lpstr>Asignaturas Correlativas previas</vt:lpstr>
      <vt:lpstr>Asignaturas Correlativas posteriores</vt:lpstr>
      <vt:lpstr>Plan 2023 - Contenidos mínimos </vt:lpstr>
      <vt:lpstr>Objetivos según el Diseño Curricular 2023</vt:lpstr>
      <vt:lpstr>Resultados de Aprendizaje</vt:lpstr>
      <vt:lpstr>Resultados de Aprendizaje</vt:lpstr>
      <vt:lpstr>Condiciones de Aprobación</vt:lpstr>
      <vt:lpstr>Evaluaciones parciales</vt:lpstr>
      <vt:lpstr>Trabajos de Investigación Grupal (TIG)</vt:lpstr>
      <vt:lpstr>Trabajos Prácticos Grupales (TPG)</vt:lpstr>
      <vt:lpstr>Escala de Notas para parciales</vt:lpstr>
      <vt:lpstr>Examen Final</vt:lpstr>
      <vt:lpstr>Escala de Notas para Examen Final</vt:lpstr>
      <vt:lpstr>Contenidos organizados por unidades temáticas</vt:lpstr>
      <vt:lpstr>Unidad Nro. 1 Ingeniería de Software en Contexto</vt:lpstr>
      <vt:lpstr>Unidad Nro. 2 Gestión Lean Ágil de Productos de Software</vt:lpstr>
      <vt:lpstr>Unidad Nro. 3 Gestión del Software como producto</vt:lpstr>
      <vt:lpstr>Unidad Nro. 4: Aseguramiento de Calidad de Proceso y de Producto</vt:lpstr>
      <vt:lpstr>Bibliografía </vt:lpstr>
      <vt:lpstr>Bibliografía </vt:lpstr>
      <vt:lpstr>Bibliografía </vt:lpstr>
      <vt:lpstr>Curso en la UV: Cátedra de Ingeniería de Software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y Calidad de Software</dc:title>
  <dc:creator>Judith Meles</dc:creator>
  <cp:lastModifiedBy>Covaro Laura</cp:lastModifiedBy>
  <cp:revision>22</cp:revision>
  <dcterms:created xsi:type="dcterms:W3CDTF">2023-02-13T04:23:35Z</dcterms:created>
  <dcterms:modified xsi:type="dcterms:W3CDTF">2023-03-20T01:25:06Z</dcterms:modified>
</cp:coreProperties>
</file>