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_17405918930390/sheet9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480D2E6-BE71-495C-8C5A-1915BE3E8A8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Тестовое задание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5C8FE9B-D20D-4D8B-8F10-D7519A326B8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2/27/2025 6:32:10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Презентация1" id="2" name="slide2">
            <a:extLst>
              <a:ext uri="{FF2B5EF4-FFF2-40B4-BE49-F238E27FC236}">
                <a16:creationId xmlns:a16="http://schemas.microsoft.com/office/drawing/2014/main" id="{78439B90-02F9-431D-BFB4-53169260F7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684"/>
            <a:ext cx="12192000" cy="597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Презентация2" id="3" name="slide3">
            <a:extLst>
              <a:ext uri="{FF2B5EF4-FFF2-40B4-BE49-F238E27FC236}">
                <a16:creationId xmlns:a16="http://schemas.microsoft.com/office/drawing/2014/main" id="{30141B55-0C87-49B2-BD97-9E8BB1C1BD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684"/>
            <a:ext cx="12192000" cy="597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Презентация4" id="4" name="slide4">
            <a:extLst>
              <a:ext uri="{FF2B5EF4-FFF2-40B4-BE49-F238E27FC236}">
                <a16:creationId xmlns:a16="http://schemas.microsoft.com/office/drawing/2014/main" id="{5317293C-3BF1-4534-A704-2121323C5B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684"/>
            <a:ext cx="12192000" cy="597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Презентация5" id="5" name="slide5">
            <a:extLst>
              <a:ext uri="{FF2B5EF4-FFF2-40B4-BE49-F238E27FC236}">
                <a16:creationId xmlns:a16="http://schemas.microsoft.com/office/drawing/2014/main" id="{9A3703C2-80C6-4E33-8BBF-22EA4F8709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0684"/>
            <a:ext cx="12192000" cy="597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2025-02-27T18:32:11Z</dcterms:created>
  <dcterms:modified xsi:type="dcterms:W3CDTF">2025-02-27T18:32:11Z</dcterms:modified>
</cp:coreProperties>
</file>