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4EC-B3FB-0C54-B9F8-FBEC9FE2B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0473C-99C1-8684-4676-1A75EA01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8E2E-D418-34A5-675F-DB1961E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6CAA-D68E-66FF-6F10-CBB05C05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7EB00-1087-63FF-BDF0-52522D98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4F8-C173-1364-C5B0-0F056460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2946-3419-34D4-4ADB-7B41D381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FD7F-E57D-3EF0-1CA2-052F0CA8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4DA0-1FE7-62AD-F99A-CF2BDAFF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AEDF-0C24-3699-2C75-B7177AD8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1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12644-B73D-BA0A-D1DB-88E5C97B5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4245C-EA10-6FAD-7AF7-077A81897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6D5DC-1B39-679D-CF5A-B791793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F783-4771-BE0D-9B0B-583171AB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F352-37C1-32DA-C3F5-D7ED1C49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998F-5670-0378-B061-654258FD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BDCC-8F10-F786-E110-3569DF29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EBC6-FDB2-426F-C44F-BDC50267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0458-F34A-5606-3121-8037139F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BEB9-7A6E-8C9E-251F-6F0646CD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646-FD01-EBB4-D1D1-E852C8F9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6087-A565-21F8-E213-D512F5DD8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F744-30D2-008F-A043-4D753A0D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BB730-CCD8-C411-81FB-41E63A69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B9F2-6165-671C-B7A1-5186EBF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6A36-A654-A3CB-D298-29C4E94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E8E2-BF68-23D2-DE71-CB4865CA3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EB723-6E4E-7E6C-14B1-F6A9AFDD1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F1D3E-FD5B-DFB1-6134-10C40D46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42613-C200-8F17-E441-75E3A0B1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16972-FACD-BFC0-9270-0CFA6D7A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F4F7-7B69-FF1D-4BF3-6556C6A0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49533-7B51-EBE9-9F3B-1BCCCB809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E6126-FA3C-BF22-C088-692FB926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0CA22-0D82-DA1A-1EBD-7C4E9C0EA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6A4B5-B0D0-68B7-222B-BA1191F1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F082D-A581-248B-2444-02801EC4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63D30-E82E-D386-DE18-B0EB4C31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E41BA-9A75-9FF8-9141-0A05966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0668-84CA-18EC-7E6F-F5A5460B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973FB-F994-0098-4E80-831E7F31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2CA2C-9BE2-4EA0-A25B-72DF46F4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1CB75-5826-2193-3CF2-720ABE8E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07A4A-24B8-A6D4-D981-72137006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F2862-1858-399E-33E9-C9AF5370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5C9F3-AA4A-FDA9-D1D3-51E78183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2AA3-AFFB-B5C6-11BE-4FC348D5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12A-8AA3-E748-C692-0414C8CF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AEAEF-43AE-7AF6-1D04-009E10FB5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46588-3D0B-2B07-8D15-A69B01F6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404EF-CD89-14EE-674A-0726D632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ECC32-35A5-D41A-3247-A66B1496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DD02-1E33-18AA-494B-97D7B633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FFCE9-8232-8644-1A0D-D22459D11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C602F-32CD-7BCB-F6F1-20CC2E642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922A-F71F-0F12-C270-8D98F89E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2EAA-14A2-8E81-A6A7-0DD9873D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DCE6-2955-6B45-F499-0D3A7B42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2C9EF-525A-7929-0DA9-039C9B44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36C60-2773-95ED-8654-D3A929D4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7671A-5AC7-1522-14B0-43C47251D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DEE4-FA49-4EB3-BD2B-2E5F9A65A1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C9EF8-C4D5-7B4F-8DC3-1191B1EF1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99FE-F2D9-8806-0312-346F4230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E5F3-31BF-4470-8D7D-9FE4DA331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1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E0EED-DF36-5974-395F-078C8A799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Dehoaxifikator 3000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ED631-66D8-3591-B4C0-4493F4FFA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Gen 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85362"/>
            <a:ext cx="5291468" cy="4972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9CCE6-D8D1-80D9-7AC9-254CD1FBC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2330906"/>
            <a:ext cx="4329058" cy="3734682"/>
          </a:xfrm>
        </p:spPr>
        <p:txBody>
          <a:bodyPr anchor="ctr">
            <a:normAutofit/>
          </a:bodyPr>
          <a:lstStyle/>
          <a:p>
            <a:pPr algn="l"/>
            <a:r>
              <a:rPr lang="en-US" sz="5400"/>
              <a:t>Ak</a:t>
            </a:r>
            <a:r>
              <a:rPr lang="sk-SK" sz="5400"/>
              <a:t>ý problém riešime?</a:t>
            </a:r>
            <a:endParaRPr lang="en-US" sz="540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010D75DD-44F2-4ED9-B464-FBE321FC6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3520440"/>
            <a:ext cx="232963" cy="1340860"/>
            <a:chOff x="56167" y="3520440"/>
            <a:chExt cx="232963" cy="1340860"/>
          </a:xfrm>
        </p:grpSpPr>
        <p:sp>
          <p:nvSpPr>
            <p:cNvPr id="2060" name="Rectangle 2">
              <a:extLst>
                <a:ext uri="{FF2B5EF4-FFF2-40B4-BE49-F238E27FC236}">
                  <a16:creationId xmlns:a16="http://schemas.microsoft.com/office/drawing/2014/main" id="{3E3711F4-2BF1-456D-BA8C-9373E901A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59">
              <a:extLst>
                <a:ext uri="{FF2B5EF4-FFF2-40B4-BE49-F238E27FC236}">
                  <a16:creationId xmlns:a16="http://schemas.microsoft.com/office/drawing/2014/main" id="{5285AAB3-F935-4F19-AEE8-8ADBD1D9F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9019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">
              <a:extLst>
                <a:ext uri="{FF2B5EF4-FFF2-40B4-BE49-F238E27FC236}">
                  <a16:creationId xmlns:a16="http://schemas.microsoft.com/office/drawing/2014/main" id="{155630C7-9ABB-4892-B533-C8B10970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59">
              <a:extLst>
                <a:ext uri="{FF2B5EF4-FFF2-40B4-BE49-F238E27FC236}">
                  <a16:creationId xmlns:a16="http://schemas.microsoft.com/office/drawing/2014/main" id="{6EF03ED9-E8AF-4928-A91B-4B7EF24F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94808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">
              <a:extLst>
                <a:ext uri="{FF2B5EF4-FFF2-40B4-BE49-F238E27FC236}">
                  <a16:creationId xmlns:a16="http://schemas.microsoft.com/office/drawing/2014/main" id="{F0D02852-07AA-4962-A265-2230DFB50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59">
              <a:extLst>
                <a:ext uri="{FF2B5EF4-FFF2-40B4-BE49-F238E27FC236}">
                  <a16:creationId xmlns:a16="http://schemas.microsoft.com/office/drawing/2014/main" id="{42BB24E1-F609-4BC4-B46D-BBF04EE7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0597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">
              <a:extLst>
                <a:ext uri="{FF2B5EF4-FFF2-40B4-BE49-F238E27FC236}">
                  <a16:creationId xmlns:a16="http://schemas.microsoft.com/office/drawing/2014/main" id="{C3189445-254C-4E2D-B1F8-943C72DD0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Rectangle 59">
              <a:extLst>
                <a:ext uri="{FF2B5EF4-FFF2-40B4-BE49-F238E27FC236}">
                  <a16:creationId xmlns:a16="http://schemas.microsoft.com/office/drawing/2014/main" id="{BBA6BC27-1B79-4706-B1A7-157AF6E28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63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2">
              <a:extLst>
                <a:ext uri="{FF2B5EF4-FFF2-40B4-BE49-F238E27FC236}">
                  <a16:creationId xmlns:a16="http://schemas.microsoft.com/office/drawing/2014/main" id="{F66C70AD-23E2-4BC7-96A1-09304BC74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59">
              <a:extLst>
                <a:ext uri="{FF2B5EF4-FFF2-40B4-BE49-F238E27FC236}">
                  <a16:creationId xmlns:a16="http://schemas.microsoft.com/office/drawing/2014/main" id="{190DDB6F-1A21-498A-A213-4C59C0576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52174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Rectangle 2">
              <a:extLst>
                <a:ext uri="{FF2B5EF4-FFF2-40B4-BE49-F238E27FC236}">
                  <a16:creationId xmlns:a16="http://schemas.microsoft.com/office/drawing/2014/main" id="{DC03A85D-EE4E-4A3E-8436-4F335FE1F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59">
              <a:extLst>
                <a:ext uri="{FF2B5EF4-FFF2-40B4-BE49-F238E27FC236}">
                  <a16:creationId xmlns:a16="http://schemas.microsoft.com/office/drawing/2014/main" id="{BB7CCD86-331B-4105-83B9-0ACAFDC2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0076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">
              <a:extLst>
                <a:ext uri="{FF2B5EF4-FFF2-40B4-BE49-F238E27FC236}">
                  <a16:creationId xmlns:a16="http://schemas.microsoft.com/office/drawing/2014/main" id="{25E7292D-4681-4EB9-9C56-047FEB3BF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59">
              <a:extLst>
                <a:ext uri="{FF2B5EF4-FFF2-40B4-BE49-F238E27FC236}">
                  <a16:creationId xmlns:a16="http://schemas.microsoft.com/office/drawing/2014/main" id="{EFA5DB16-9268-4088-BB54-B966B122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65865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Rectangle 2">
              <a:extLst>
                <a:ext uri="{FF2B5EF4-FFF2-40B4-BE49-F238E27FC236}">
                  <a16:creationId xmlns:a16="http://schemas.microsoft.com/office/drawing/2014/main" id="{D42AA272-EF9D-4D75-8DBC-96CCC219D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59">
              <a:extLst>
                <a:ext uri="{FF2B5EF4-FFF2-40B4-BE49-F238E27FC236}">
                  <a16:creationId xmlns:a16="http://schemas.microsoft.com/office/drawing/2014/main" id="{BAEBB10D-D197-4B99-B72C-1F5D20D82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516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">
              <a:extLst>
                <a:ext uri="{FF2B5EF4-FFF2-40B4-BE49-F238E27FC236}">
                  <a16:creationId xmlns:a16="http://schemas.microsoft.com/office/drawing/2014/main" id="{FE966229-1A07-4139-9580-8611A5C3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59">
              <a:extLst>
                <a:ext uri="{FF2B5EF4-FFF2-40B4-BE49-F238E27FC236}">
                  <a16:creationId xmlns:a16="http://schemas.microsoft.com/office/drawing/2014/main" id="{D12D8505-C654-497F-82DE-0999A62DD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37442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">
              <a:extLst>
                <a:ext uri="{FF2B5EF4-FFF2-40B4-BE49-F238E27FC236}">
                  <a16:creationId xmlns:a16="http://schemas.microsoft.com/office/drawing/2014/main" id="{F3E37C78-A3E3-425F-B5D1-9AC1A8DCA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59">
              <a:extLst>
                <a:ext uri="{FF2B5EF4-FFF2-40B4-BE49-F238E27FC236}">
                  <a16:creationId xmlns:a16="http://schemas.microsoft.com/office/drawing/2014/main" id="{3593D31F-FB8F-4A5A-979F-50201D2B3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23231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Polícia upozorňuje na hoax, údajný dokument o plánovaní pandémie je  absolútny nezmysel - SME">
            <a:extLst>
              <a:ext uri="{FF2B5EF4-FFF2-40B4-BE49-F238E27FC236}">
                <a16:creationId xmlns:a16="http://schemas.microsoft.com/office/drawing/2014/main" id="{16E53637-2423-05EE-1091-0516C1D19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1848" y="1250399"/>
            <a:ext cx="6253665" cy="417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Rectangle 208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FB68-4BC2-1694-DAB8-687FAFA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088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3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7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8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9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0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2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3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6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7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8D55E1AF-C8BF-0E4E-C4B3-DAF839CA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404" y="1242960"/>
            <a:ext cx="6192981" cy="439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8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FB68-4BC2-1694-DAB8-687FAFA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Výhody nášho riešenia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3" name="Group 411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411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4" name="Picture 8" descr="Ease of Use is Critical for Project Management Tool Adoption - Eclipse PPM">
            <a:extLst>
              <a:ext uri="{FF2B5EF4-FFF2-40B4-BE49-F238E27FC236}">
                <a16:creationId xmlns:a16="http://schemas.microsoft.com/office/drawing/2014/main" id="{DCC39EBD-392E-4844-26E3-FF13754B2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867" y="95044"/>
            <a:ext cx="4500881" cy="30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5" name="Rectangle 413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tack books Images | Free Vectors, Stock Photos &amp; PSD">
            <a:extLst>
              <a:ext uri="{FF2B5EF4-FFF2-40B4-BE49-F238E27FC236}">
                <a16:creationId xmlns:a16="http://schemas.microsoft.com/office/drawing/2014/main" id="{2E78E8F4-E4A3-AABF-96B7-113482EC1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148" y="3315854"/>
            <a:ext cx="3421054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implicity by Ian Barnard on Dribbble">
            <a:extLst>
              <a:ext uri="{FF2B5EF4-FFF2-40B4-BE49-F238E27FC236}">
                <a16:creationId xmlns:a16="http://schemas.microsoft.com/office/drawing/2014/main" id="{9EB46452-F5D3-89C1-8213-C87D0D661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568" y="3315854"/>
            <a:ext cx="4607481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FB68-4BC2-1694-DAB8-687FAFA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Nevýhody nášho riešenia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5136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1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3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4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5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7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0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1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2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3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4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5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4" name="Picture 4" descr="Free Internet Speed Test | Test Your Internet Connection">
            <a:extLst>
              <a:ext uri="{FF2B5EF4-FFF2-40B4-BE49-F238E27FC236}">
                <a16:creationId xmlns:a16="http://schemas.microsoft.com/office/drawing/2014/main" id="{846F1F11-D237-E031-826F-313701208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49937" y="95044"/>
            <a:ext cx="5246742" cy="30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7" name="Rectangle 515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rice tag Images | Free Vectors, Stock Photos &amp; PSD">
            <a:extLst>
              <a:ext uri="{FF2B5EF4-FFF2-40B4-BE49-F238E27FC236}">
                <a16:creationId xmlns:a16="http://schemas.microsoft.com/office/drawing/2014/main" id="{723EA4F4-992E-303C-327F-DFC21BF8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869" y="3315854"/>
            <a:ext cx="3455611" cy="345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iability Stock Illustrations – 18,442 Reliability Stock Illustrations,  Vectors &amp; Clipart - Dreamstime">
            <a:extLst>
              <a:ext uri="{FF2B5EF4-FFF2-40B4-BE49-F238E27FC236}">
                <a16:creationId xmlns:a16="http://schemas.microsoft.com/office/drawing/2014/main" id="{0B64477C-FD30-903C-42E8-4737CB6B1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87"/>
          <a:stretch/>
        </p:blipFill>
        <p:spPr bwMode="auto">
          <a:xfrm>
            <a:off x="7166229" y="3315854"/>
            <a:ext cx="4214159" cy="308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8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FB68-4BC2-1694-DAB8-687FAFA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grpSp>
        <p:nvGrpSpPr>
          <p:cNvPr id="6159" name="Group 615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60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8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9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1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2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3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4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6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8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9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Learning vs Training: What's the Difference and Why Should You Know">
            <a:extLst>
              <a:ext uri="{FF2B5EF4-FFF2-40B4-BE49-F238E27FC236}">
                <a16:creationId xmlns:a16="http://schemas.microsoft.com/office/drawing/2014/main" id="{C8E0D3E4-C86A-CE75-58CB-ECCBE5E5A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404" y="1729109"/>
            <a:ext cx="6192981" cy="34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14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EFB68-4BC2-1694-DAB8-687FAFA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grpSp>
        <p:nvGrpSpPr>
          <p:cNvPr id="6159" name="Group 6158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6160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2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3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4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8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9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0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1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2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3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4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5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6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8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9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Learning vs Training: What's the Difference and Why Should You Know">
            <a:extLst>
              <a:ext uri="{FF2B5EF4-FFF2-40B4-BE49-F238E27FC236}">
                <a16:creationId xmlns:a16="http://schemas.microsoft.com/office/drawing/2014/main" id="{C8E0D3E4-C86A-CE75-58CB-ECCBE5E5A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9404" y="1729109"/>
            <a:ext cx="6192981" cy="342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0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Dehoaxifikator 3000</vt:lpstr>
      <vt:lpstr>Aký problém riešime?</vt:lpstr>
      <vt:lpstr>DEMO</vt:lpstr>
      <vt:lpstr>Výhody nášho riešenia</vt:lpstr>
      <vt:lpstr>Nevýhody nášho riešenia</vt:lpstr>
      <vt:lpstr>Next 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Dehoaxifikator 3000</dc:title>
  <dc:creator>Laura the Great</dc:creator>
  <cp:lastModifiedBy>Laura the Great</cp:lastModifiedBy>
  <cp:revision>1</cp:revision>
  <dcterms:created xsi:type="dcterms:W3CDTF">2022-10-08T11:51:20Z</dcterms:created>
  <dcterms:modified xsi:type="dcterms:W3CDTF">2022-10-08T13:35:19Z</dcterms:modified>
</cp:coreProperties>
</file>