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3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1211F-0845-AC48-A092-3E1C009FFFC9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4CD3-AD10-8740-8F3D-8009FA28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8812" y="653972"/>
            <a:ext cx="10494378" cy="555005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63215" y="1177192"/>
            <a:ext cx="3823198" cy="382319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43739" y="2020420"/>
            <a:ext cx="3640416" cy="364041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86663" y="653972"/>
            <a:ext cx="3756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User Data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14488" y="80786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Demographic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5343" y="1623695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footprints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24088" y="1808361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24088" y="292636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22713" y="2488031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of education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1" y="3634246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Nationality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8894" y="4236066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Occupation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20455" y="500039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Browsing history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86663" y="243953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activities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79490" y="3368340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patterns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64529" y="3641361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63947" y="4112484"/>
            <a:ext cx="1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3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Ivanics, Péter</dc:creator>
  <cp:lastModifiedBy>Ivanics, Péter</cp:lastModifiedBy>
  <cp:revision>1</cp:revision>
  <dcterms:created xsi:type="dcterms:W3CDTF">2017-10-12T05:43:33Z</dcterms:created>
  <dcterms:modified xsi:type="dcterms:W3CDTF">2017-10-12T05:50:05Z</dcterms:modified>
</cp:coreProperties>
</file>