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</cp:revision>
  <dcterms:created xsi:type="dcterms:W3CDTF">2018-11-26T18:49:37Z</dcterms:created>
  <dcterms:modified xsi:type="dcterms:W3CDTF">2018-11-26T18:50:01Z</dcterms:modified>
</cp:coreProperties>
</file>