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5"/>
  </p:notesMasterIdLst>
  <p:sldIdLst>
    <p:sldId id="256" r:id="rId2"/>
    <p:sldId id="328" r:id="rId3"/>
    <p:sldId id="434" r:id="rId4"/>
    <p:sldId id="470" r:id="rId5"/>
    <p:sldId id="464" r:id="rId6"/>
    <p:sldId id="465" r:id="rId7"/>
    <p:sldId id="466" r:id="rId8"/>
    <p:sldId id="467" r:id="rId9"/>
    <p:sldId id="468" r:id="rId10"/>
    <p:sldId id="469" r:id="rId11"/>
    <p:sldId id="463" r:id="rId12"/>
    <p:sldId id="462" r:id="rId13"/>
    <p:sldId id="461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60" r:id="rId23"/>
    <p:sldId id="323" r:id="rId2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Exo" panose="020B0604020202020204" charset="0"/>
      <p:regular r:id="rId30"/>
      <p:bold r:id="rId31"/>
      <p:italic r:id="rId32"/>
      <p:boldItalic r:id="rId33"/>
    </p:embeddedFont>
    <p:embeddedFont>
      <p:font typeface="PT Sans" panose="020B0503020203020204" pitchFamily="34" charset="0"/>
      <p:regular r:id="rId34"/>
      <p:bold r:id="rId35"/>
      <p:italic r:id="rId36"/>
      <p:boldItalic r:id="rId37"/>
    </p:embeddedFont>
    <p:embeddedFont>
      <p:font typeface="Roboto Condensed Light" panose="02000000000000000000" pitchFamily="2" charset="0"/>
      <p:regular r:id="rId38"/>
      <p: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C9F3"/>
    <a:srgbClr val="FF33CC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B1253B-1E58-4DB4-9046-ECD384DC7B49}">
  <a:tblStyle styleId="{2DB1253B-1E58-4DB4-9046-ECD384DC7B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6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uster Souza Pereira" userId="ad8fe9dc1f26c52e" providerId="LiveId" clId="{27758D07-54BB-4BDD-BBDA-A211C61A6B38}"/>
    <pc:docChg chg="undo custSel addSld delSld modSld sldOrd">
      <pc:chgData name="Dauster Souza Pereira" userId="ad8fe9dc1f26c52e" providerId="LiveId" clId="{27758D07-54BB-4BDD-BBDA-A211C61A6B38}" dt="2024-04-01T13:55:04.767" v="5010" actId="47"/>
      <pc:docMkLst>
        <pc:docMk/>
      </pc:docMkLst>
      <pc:sldChg chg="modSp mod">
        <pc:chgData name="Dauster Souza Pereira" userId="ad8fe9dc1f26c52e" providerId="LiveId" clId="{27758D07-54BB-4BDD-BBDA-A211C61A6B38}" dt="2024-03-25T11:31:15.985" v="125" actId="20577"/>
        <pc:sldMkLst>
          <pc:docMk/>
          <pc:sldMk cId="2054248235" sldId="328"/>
        </pc:sldMkLst>
        <pc:spChg chg="mod">
          <ac:chgData name="Dauster Souza Pereira" userId="ad8fe9dc1f26c52e" providerId="LiveId" clId="{27758D07-54BB-4BDD-BBDA-A211C61A6B38}" dt="2024-03-25T11:30:58.162" v="113" actId="14100"/>
          <ac:spMkLst>
            <pc:docMk/>
            <pc:sldMk cId="2054248235" sldId="328"/>
            <ac:spMk id="2882" creationId="{00000000-0000-0000-0000-000000000000}"/>
          </ac:spMkLst>
        </pc:spChg>
        <pc:spChg chg="mod">
          <ac:chgData name="Dauster Souza Pereira" userId="ad8fe9dc1f26c52e" providerId="LiveId" clId="{27758D07-54BB-4BDD-BBDA-A211C61A6B38}" dt="2024-03-25T11:30:20.027" v="40" actId="20577"/>
          <ac:spMkLst>
            <pc:docMk/>
            <pc:sldMk cId="2054248235" sldId="328"/>
            <ac:spMk id="2883" creationId="{00000000-0000-0000-0000-000000000000}"/>
          </ac:spMkLst>
        </pc:spChg>
        <pc:spChg chg="mod">
          <ac:chgData name="Dauster Souza Pereira" userId="ad8fe9dc1f26c52e" providerId="LiveId" clId="{27758D07-54BB-4BDD-BBDA-A211C61A6B38}" dt="2024-03-25T11:31:02.723" v="124" actId="1036"/>
          <ac:spMkLst>
            <pc:docMk/>
            <pc:sldMk cId="2054248235" sldId="328"/>
            <ac:spMk id="2884" creationId="{00000000-0000-0000-0000-000000000000}"/>
          </ac:spMkLst>
        </pc:spChg>
        <pc:spChg chg="mod">
          <ac:chgData name="Dauster Souza Pereira" userId="ad8fe9dc1f26c52e" providerId="LiveId" clId="{27758D07-54BB-4BDD-BBDA-A211C61A6B38}" dt="2024-03-25T11:31:15.985" v="125" actId="20577"/>
          <ac:spMkLst>
            <pc:docMk/>
            <pc:sldMk cId="2054248235" sldId="328"/>
            <ac:spMk id="2885" creationId="{00000000-0000-0000-0000-000000000000}"/>
          </ac:spMkLst>
        </pc:spChg>
      </pc:sldChg>
      <pc:sldChg chg="addSp delSp modSp mod">
        <pc:chgData name="Dauster Souza Pereira" userId="ad8fe9dc1f26c52e" providerId="LiveId" clId="{27758D07-54BB-4BDD-BBDA-A211C61A6B38}" dt="2024-03-25T11:53:07.122" v="154" actId="1076"/>
        <pc:sldMkLst>
          <pc:docMk/>
          <pc:sldMk cId="3910779085" sldId="378"/>
        </pc:sldMkLst>
        <pc:spChg chg="add mod">
          <ac:chgData name="Dauster Souza Pereira" userId="ad8fe9dc1f26c52e" providerId="LiveId" clId="{27758D07-54BB-4BDD-BBDA-A211C61A6B38}" dt="2024-03-25T11:53:07.122" v="154" actId="1076"/>
          <ac:spMkLst>
            <pc:docMk/>
            <pc:sldMk cId="3910779085" sldId="378"/>
            <ac:spMk id="2" creationId="{B3820E2D-D5E5-373F-4F42-6A6FD1C4F92C}"/>
          </ac:spMkLst>
        </pc:spChg>
        <pc:spChg chg="del">
          <ac:chgData name="Dauster Souza Pereira" userId="ad8fe9dc1f26c52e" providerId="LiveId" clId="{27758D07-54BB-4BDD-BBDA-A211C61A6B38}" dt="2024-03-25T11:52:22.752" v="143" actId="478"/>
          <ac:spMkLst>
            <pc:docMk/>
            <pc:sldMk cId="3910779085" sldId="378"/>
            <ac:spMk id="4" creationId="{BCFF275B-344B-3975-AFB5-F956C0C8DABB}"/>
          </ac:spMkLst>
        </pc:spChg>
        <pc:spChg chg="add del mod">
          <ac:chgData name="Dauster Souza Pereira" userId="ad8fe9dc1f26c52e" providerId="LiveId" clId="{27758D07-54BB-4BDD-BBDA-A211C61A6B38}" dt="2024-03-25T11:53:05.260" v="153" actId="478"/>
          <ac:spMkLst>
            <pc:docMk/>
            <pc:sldMk cId="3910779085" sldId="378"/>
            <ac:spMk id="6" creationId="{1E871A14-D6E4-D611-97B1-DEBDB2BCD2B7}"/>
          </ac:spMkLst>
        </pc:spChg>
        <pc:spChg chg="del mod">
          <ac:chgData name="Dauster Souza Pereira" userId="ad8fe9dc1f26c52e" providerId="LiveId" clId="{27758D07-54BB-4BDD-BBDA-A211C61A6B38}" dt="2024-03-25T11:53:02.793" v="152" actId="478"/>
          <ac:spMkLst>
            <pc:docMk/>
            <pc:sldMk cId="3910779085" sldId="378"/>
            <ac:spMk id="2724" creationId="{69604FC1-569A-E868-48E0-7270907A7037}"/>
          </ac:spMkLst>
        </pc:spChg>
      </pc:sldChg>
      <pc:sldChg chg="add del">
        <pc:chgData name="Dauster Souza Pereira" userId="ad8fe9dc1f26c52e" providerId="LiveId" clId="{27758D07-54BB-4BDD-BBDA-A211C61A6B38}" dt="2024-03-25T12:03:23.135" v="244" actId="47"/>
        <pc:sldMkLst>
          <pc:docMk/>
          <pc:sldMk cId="4089247439" sldId="379"/>
        </pc:sldMkLst>
      </pc:sldChg>
      <pc:sldChg chg="add del">
        <pc:chgData name="Dauster Souza Pereira" userId="ad8fe9dc1f26c52e" providerId="LiveId" clId="{27758D07-54BB-4BDD-BBDA-A211C61A6B38}" dt="2024-03-25T12:03:23.135" v="244" actId="47"/>
        <pc:sldMkLst>
          <pc:docMk/>
          <pc:sldMk cId="220467399" sldId="380"/>
        </pc:sldMkLst>
      </pc:sldChg>
      <pc:sldChg chg="add del">
        <pc:chgData name="Dauster Souza Pereira" userId="ad8fe9dc1f26c52e" providerId="LiveId" clId="{27758D07-54BB-4BDD-BBDA-A211C61A6B38}" dt="2024-03-25T12:03:23.135" v="244" actId="47"/>
        <pc:sldMkLst>
          <pc:docMk/>
          <pc:sldMk cId="2067872114" sldId="381"/>
        </pc:sldMkLst>
      </pc:sldChg>
      <pc:sldChg chg="add del">
        <pc:chgData name="Dauster Souza Pereira" userId="ad8fe9dc1f26c52e" providerId="LiveId" clId="{27758D07-54BB-4BDD-BBDA-A211C61A6B38}" dt="2024-03-25T12:03:23.135" v="244" actId="47"/>
        <pc:sldMkLst>
          <pc:docMk/>
          <pc:sldMk cId="2732481186" sldId="382"/>
        </pc:sldMkLst>
      </pc:sldChg>
      <pc:sldChg chg="add del">
        <pc:chgData name="Dauster Souza Pereira" userId="ad8fe9dc1f26c52e" providerId="LiveId" clId="{27758D07-54BB-4BDD-BBDA-A211C61A6B38}" dt="2024-03-25T12:03:23.135" v="244" actId="47"/>
        <pc:sldMkLst>
          <pc:docMk/>
          <pc:sldMk cId="2249959031" sldId="383"/>
        </pc:sldMkLst>
      </pc:sldChg>
      <pc:sldChg chg="add del">
        <pc:chgData name="Dauster Souza Pereira" userId="ad8fe9dc1f26c52e" providerId="LiveId" clId="{27758D07-54BB-4BDD-BBDA-A211C61A6B38}" dt="2024-03-25T12:03:23.135" v="244" actId="47"/>
        <pc:sldMkLst>
          <pc:docMk/>
          <pc:sldMk cId="3066815109" sldId="384"/>
        </pc:sldMkLst>
      </pc:sldChg>
      <pc:sldChg chg="add del">
        <pc:chgData name="Dauster Souza Pereira" userId="ad8fe9dc1f26c52e" providerId="LiveId" clId="{27758D07-54BB-4BDD-BBDA-A211C61A6B38}" dt="2024-03-25T12:03:23.135" v="244" actId="47"/>
        <pc:sldMkLst>
          <pc:docMk/>
          <pc:sldMk cId="1851357625" sldId="385"/>
        </pc:sldMkLst>
      </pc:sldChg>
      <pc:sldChg chg="add del">
        <pc:chgData name="Dauster Souza Pereira" userId="ad8fe9dc1f26c52e" providerId="LiveId" clId="{27758D07-54BB-4BDD-BBDA-A211C61A6B38}" dt="2024-03-25T12:03:23.135" v="244" actId="47"/>
        <pc:sldMkLst>
          <pc:docMk/>
          <pc:sldMk cId="1903937589" sldId="386"/>
        </pc:sldMkLst>
      </pc:sldChg>
      <pc:sldChg chg="add del">
        <pc:chgData name="Dauster Souza Pereira" userId="ad8fe9dc1f26c52e" providerId="LiveId" clId="{27758D07-54BB-4BDD-BBDA-A211C61A6B38}" dt="2024-03-25T12:03:23.135" v="244" actId="47"/>
        <pc:sldMkLst>
          <pc:docMk/>
          <pc:sldMk cId="438655501" sldId="387"/>
        </pc:sldMkLst>
      </pc:sldChg>
      <pc:sldChg chg="add del">
        <pc:chgData name="Dauster Souza Pereira" userId="ad8fe9dc1f26c52e" providerId="LiveId" clId="{27758D07-54BB-4BDD-BBDA-A211C61A6B38}" dt="2024-03-25T12:03:23.135" v="244" actId="47"/>
        <pc:sldMkLst>
          <pc:docMk/>
          <pc:sldMk cId="3583767575" sldId="388"/>
        </pc:sldMkLst>
      </pc:sldChg>
      <pc:sldChg chg="addSp modSp add mod">
        <pc:chgData name="Dauster Souza Pereira" userId="ad8fe9dc1f26c52e" providerId="LiveId" clId="{27758D07-54BB-4BDD-BBDA-A211C61A6B38}" dt="2024-03-25T12:23:47.890" v="475" actId="113"/>
        <pc:sldMkLst>
          <pc:docMk/>
          <pc:sldMk cId="1390241688" sldId="389"/>
        </pc:sldMkLst>
        <pc:spChg chg="mod">
          <ac:chgData name="Dauster Souza Pereira" userId="ad8fe9dc1f26c52e" providerId="LiveId" clId="{27758D07-54BB-4BDD-BBDA-A211C61A6B38}" dt="2024-03-25T12:23:47.890" v="475" actId="113"/>
          <ac:spMkLst>
            <pc:docMk/>
            <pc:sldMk cId="1390241688" sldId="389"/>
            <ac:spMk id="4" creationId="{BCFF275B-344B-3975-AFB5-F956C0C8DABB}"/>
          </ac:spMkLst>
        </pc:spChg>
        <pc:spChg chg="mod">
          <ac:chgData name="Dauster Souza Pereira" userId="ad8fe9dc1f26c52e" providerId="LiveId" clId="{27758D07-54BB-4BDD-BBDA-A211C61A6B38}" dt="2024-03-25T11:53:22.047" v="174" actId="20577"/>
          <ac:spMkLst>
            <pc:docMk/>
            <pc:sldMk cId="1390241688" sldId="389"/>
            <ac:spMk id="2724" creationId="{69604FC1-569A-E868-48E0-7270907A7037}"/>
          </ac:spMkLst>
        </pc:spChg>
        <pc:picChg chg="add mod">
          <ac:chgData name="Dauster Souza Pereira" userId="ad8fe9dc1f26c52e" providerId="LiveId" clId="{27758D07-54BB-4BDD-BBDA-A211C61A6B38}" dt="2024-03-25T11:55:25.052" v="189" actId="1440"/>
          <ac:picMkLst>
            <pc:docMk/>
            <pc:sldMk cId="1390241688" sldId="389"/>
            <ac:picMk id="1026" creationId="{1731CEAA-A1E1-B619-8894-75ABE9FA3D63}"/>
          </ac:picMkLst>
        </pc:picChg>
      </pc:sldChg>
      <pc:sldChg chg="delSp modSp add mod modAnim">
        <pc:chgData name="Dauster Souza Pereira" userId="ad8fe9dc1f26c52e" providerId="LiveId" clId="{27758D07-54BB-4BDD-BBDA-A211C61A6B38}" dt="2024-04-01T10:58:22.072" v="3219"/>
        <pc:sldMkLst>
          <pc:docMk/>
          <pc:sldMk cId="3273427467" sldId="390"/>
        </pc:sldMkLst>
        <pc:spChg chg="mod">
          <ac:chgData name="Dauster Souza Pereira" userId="ad8fe9dc1f26c52e" providerId="LiveId" clId="{27758D07-54BB-4BDD-BBDA-A211C61A6B38}" dt="2024-04-01T10:58:01.906" v="3217" actId="115"/>
          <ac:spMkLst>
            <pc:docMk/>
            <pc:sldMk cId="3273427467" sldId="390"/>
            <ac:spMk id="4" creationId="{BCFF275B-344B-3975-AFB5-F956C0C8DABB}"/>
          </ac:spMkLst>
        </pc:spChg>
        <pc:spChg chg="mod">
          <ac:chgData name="Dauster Souza Pereira" userId="ad8fe9dc1f26c52e" providerId="LiveId" clId="{27758D07-54BB-4BDD-BBDA-A211C61A6B38}" dt="2024-03-25T11:56:15.750" v="209" actId="20577"/>
          <ac:spMkLst>
            <pc:docMk/>
            <pc:sldMk cId="3273427467" sldId="390"/>
            <ac:spMk id="2724" creationId="{69604FC1-569A-E868-48E0-7270907A7037}"/>
          </ac:spMkLst>
        </pc:spChg>
        <pc:picChg chg="del">
          <ac:chgData name="Dauster Souza Pereira" userId="ad8fe9dc1f26c52e" providerId="LiveId" clId="{27758D07-54BB-4BDD-BBDA-A211C61A6B38}" dt="2024-03-25T11:59:12.214" v="214" actId="478"/>
          <ac:picMkLst>
            <pc:docMk/>
            <pc:sldMk cId="3273427467" sldId="390"/>
            <ac:picMk id="1026" creationId="{1731CEAA-A1E1-B619-8894-75ABE9FA3D63}"/>
          </ac:picMkLst>
        </pc:picChg>
      </pc:sldChg>
      <pc:sldChg chg="addSp modSp add del mod modAnim">
        <pc:chgData name="Dauster Souza Pereira" userId="ad8fe9dc1f26c52e" providerId="LiveId" clId="{27758D07-54BB-4BDD-BBDA-A211C61A6B38}" dt="2024-04-01T11:02:13.455" v="3317"/>
        <pc:sldMkLst>
          <pc:docMk/>
          <pc:sldMk cId="71779217" sldId="391"/>
        </pc:sldMkLst>
        <pc:spChg chg="mod">
          <ac:chgData name="Dauster Souza Pereira" userId="ad8fe9dc1f26c52e" providerId="LiveId" clId="{27758D07-54BB-4BDD-BBDA-A211C61A6B38}" dt="2024-04-01T11:01:58.263" v="3314" actId="20577"/>
          <ac:spMkLst>
            <pc:docMk/>
            <pc:sldMk cId="71779217" sldId="391"/>
            <ac:spMk id="4" creationId="{BCFF275B-344B-3975-AFB5-F956C0C8DABB}"/>
          </ac:spMkLst>
        </pc:spChg>
        <pc:picChg chg="add mod">
          <ac:chgData name="Dauster Souza Pereira" userId="ad8fe9dc1f26c52e" providerId="LiveId" clId="{27758D07-54BB-4BDD-BBDA-A211C61A6B38}" dt="2024-03-25T12:02:03.596" v="241" actId="1440"/>
          <ac:picMkLst>
            <pc:docMk/>
            <pc:sldMk cId="71779217" sldId="391"/>
            <ac:picMk id="2" creationId="{8E69C11F-1C91-DC73-310C-C9BF83C7E983}"/>
          </ac:picMkLst>
        </pc:picChg>
      </pc:sldChg>
      <pc:sldChg chg="delSp modSp add mod modAnim">
        <pc:chgData name="Dauster Souza Pereira" userId="ad8fe9dc1f26c52e" providerId="LiveId" clId="{27758D07-54BB-4BDD-BBDA-A211C61A6B38}" dt="2024-04-01T11:10:37.949" v="3548" actId="207"/>
        <pc:sldMkLst>
          <pc:docMk/>
          <pc:sldMk cId="3348641013" sldId="392"/>
        </pc:sldMkLst>
        <pc:spChg chg="mod">
          <ac:chgData name="Dauster Souza Pereira" userId="ad8fe9dc1f26c52e" providerId="LiveId" clId="{27758D07-54BB-4BDD-BBDA-A211C61A6B38}" dt="2024-04-01T11:10:37.949" v="3548" actId="207"/>
          <ac:spMkLst>
            <pc:docMk/>
            <pc:sldMk cId="3348641013" sldId="392"/>
            <ac:spMk id="4" creationId="{BCFF275B-344B-3975-AFB5-F956C0C8DABB}"/>
          </ac:spMkLst>
        </pc:spChg>
        <pc:picChg chg="del">
          <ac:chgData name="Dauster Souza Pereira" userId="ad8fe9dc1f26c52e" providerId="LiveId" clId="{27758D07-54BB-4BDD-BBDA-A211C61A6B38}" dt="2024-03-25T12:03:48.428" v="248" actId="478"/>
          <ac:picMkLst>
            <pc:docMk/>
            <pc:sldMk cId="3348641013" sldId="392"/>
            <ac:picMk id="2" creationId="{8E69C11F-1C91-DC73-310C-C9BF83C7E983}"/>
          </ac:picMkLst>
        </pc:picChg>
      </pc:sldChg>
      <pc:sldChg chg="addSp modSp add mod modAnim">
        <pc:chgData name="Dauster Souza Pereira" userId="ad8fe9dc1f26c52e" providerId="LiveId" clId="{27758D07-54BB-4BDD-BBDA-A211C61A6B38}" dt="2024-04-01T11:26:47.544" v="3821" actId="20577"/>
        <pc:sldMkLst>
          <pc:docMk/>
          <pc:sldMk cId="1553041265" sldId="393"/>
        </pc:sldMkLst>
        <pc:spChg chg="add mod">
          <ac:chgData name="Dauster Souza Pereira" userId="ad8fe9dc1f26c52e" providerId="LiveId" clId="{27758D07-54BB-4BDD-BBDA-A211C61A6B38}" dt="2024-04-01T11:24:01.114" v="3797" actId="1076"/>
          <ac:spMkLst>
            <pc:docMk/>
            <pc:sldMk cId="1553041265" sldId="393"/>
            <ac:spMk id="2" creationId="{E10F06FC-C819-9C06-80D0-82CD491D26AD}"/>
          </ac:spMkLst>
        </pc:spChg>
        <pc:spChg chg="mod">
          <ac:chgData name="Dauster Souza Pereira" userId="ad8fe9dc1f26c52e" providerId="LiveId" clId="{27758D07-54BB-4BDD-BBDA-A211C61A6B38}" dt="2024-04-01T11:23:14.314" v="3786" actId="20577"/>
          <ac:spMkLst>
            <pc:docMk/>
            <pc:sldMk cId="1553041265" sldId="393"/>
            <ac:spMk id="4" creationId="{BCFF275B-344B-3975-AFB5-F956C0C8DABB}"/>
          </ac:spMkLst>
        </pc:spChg>
        <pc:spChg chg="add mod">
          <ac:chgData name="Dauster Souza Pereira" userId="ad8fe9dc1f26c52e" providerId="LiveId" clId="{27758D07-54BB-4BDD-BBDA-A211C61A6B38}" dt="2024-04-01T11:24:01.114" v="3797" actId="1076"/>
          <ac:spMkLst>
            <pc:docMk/>
            <pc:sldMk cId="1553041265" sldId="393"/>
            <ac:spMk id="5" creationId="{9820B01B-B407-0DD4-0595-24CA59E009CB}"/>
          </ac:spMkLst>
        </pc:spChg>
        <pc:spChg chg="add mod">
          <ac:chgData name="Dauster Souza Pereira" userId="ad8fe9dc1f26c52e" providerId="LiveId" clId="{27758D07-54BB-4BDD-BBDA-A211C61A6B38}" dt="2024-04-01T11:24:15.726" v="3801" actId="1076"/>
          <ac:spMkLst>
            <pc:docMk/>
            <pc:sldMk cId="1553041265" sldId="393"/>
            <ac:spMk id="6" creationId="{4CCB9404-8308-4FE6-0DCF-585FEAD877E5}"/>
          </ac:spMkLst>
        </pc:spChg>
        <pc:spChg chg="add mod">
          <ac:chgData name="Dauster Souza Pereira" userId="ad8fe9dc1f26c52e" providerId="LiveId" clId="{27758D07-54BB-4BDD-BBDA-A211C61A6B38}" dt="2024-04-01T11:26:47.544" v="3821" actId="20577"/>
          <ac:spMkLst>
            <pc:docMk/>
            <pc:sldMk cId="1553041265" sldId="393"/>
            <ac:spMk id="7" creationId="{01C6F1AE-47D3-9DC3-6434-B51ABE1AABFA}"/>
          </ac:spMkLst>
        </pc:spChg>
        <pc:spChg chg="add mod">
          <ac:chgData name="Dauster Souza Pereira" userId="ad8fe9dc1f26c52e" providerId="LiveId" clId="{27758D07-54BB-4BDD-BBDA-A211C61A6B38}" dt="2024-04-01T11:25:02.620" v="3811" actId="207"/>
          <ac:spMkLst>
            <pc:docMk/>
            <pc:sldMk cId="1553041265" sldId="393"/>
            <ac:spMk id="8" creationId="{73F73FB6-2513-C33F-4F1C-672F556D541D}"/>
          </ac:spMkLst>
        </pc:spChg>
        <pc:spChg chg="add mod">
          <ac:chgData name="Dauster Souza Pereira" userId="ad8fe9dc1f26c52e" providerId="LiveId" clId="{27758D07-54BB-4BDD-BBDA-A211C61A6B38}" dt="2024-04-01T11:25:00.121" v="3810" actId="207"/>
          <ac:spMkLst>
            <pc:docMk/>
            <pc:sldMk cId="1553041265" sldId="393"/>
            <ac:spMk id="9" creationId="{6633D7EA-CDF2-A305-B122-D08E3DD32021}"/>
          </ac:spMkLst>
        </pc:spChg>
        <pc:spChg chg="add mod">
          <ac:chgData name="Dauster Souza Pereira" userId="ad8fe9dc1f26c52e" providerId="LiveId" clId="{27758D07-54BB-4BDD-BBDA-A211C61A6B38}" dt="2024-04-01T11:24:39.242" v="3808" actId="1076"/>
          <ac:spMkLst>
            <pc:docMk/>
            <pc:sldMk cId="1553041265" sldId="393"/>
            <ac:spMk id="10" creationId="{B35C34ED-CAD0-1B4D-AF79-A60380BB3EFA}"/>
          </ac:spMkLst>
        </pc:spChg>
        <pc:spChg chg="mod">
          <ac:chgData name="Dauster Souza Pereira" userId="ad8fe9dc1f26c52e" providerId="LiveId" clId="{27758D07-54BB-4BDD-BBDA-A211C61A6B38}" dt="2024-03-25T12:04:50.872" v="271" actId="20577"/>
          <ac:spMkLst>
            <pc:docMk/>
            <pc:sldMk cId="1553041265" sldId="393"/>
            <ac:spMk id="2724" creationId="{69604FC1-569A-E868-48E0-7270907A7037}"/>
          </ac:spMkLst>
        </pc:spChg>
        <pc:grpChg chg="add mod">
          <ac:chgData name="Dauster Souza Pereira" userId="ad8fe9dc1f26c52e" providerId="LiveId" clId="{27758D07-54BB-4BDD-BBDA-A211C61A6B38}" dt="2024-04-01T11:24:53.486" v="3809" actId="1076"/>
          <ac:grpSpMkLst>
            <pc:docMk/>
            <pc:sldMk cId="1553041265" sldId="393"/>
            <ac:grpSpMk id="11" creationId="{C99C1BA0-BE38-03B2-176F-2E5B0DB5A156}"/>
          </ac:grpSpMkLst>
        </pc:grpChg>
        <pc:grpChg chg="add mod">
          <ac:chgData name="Dauster Souza Pereira" userId="ad8fe9dc1f26c52e" providerId="LiveId" clId="{27758D07-54BB-4BDD-BBDA-A211C61A6B38}" dt="2024-04-01T11:24:53.486" v="3809" actId="1076"/>
          <ac:grpSpMkLst>
            <pc:docMk/>
            <pc:sldMk cId="1553041265" sldId="393"/>
            <ac:grpSpMk id="12" creationId="{99DD3E56-613B-D1FC-F16F-4093D4D1255C}"/>
          </ac:grpSpMkLst>
        </pc:grpChg>
      </pc:sldChg>
      <pc:sldChg chg="modSp add mod modAnim">
        <pc:chgData name="Dauster Souza Pereira" userId="ad8fe9dc1f26c52e" providerId="LiveId" clId="{27758D07-54BB-4BDD-BBDA-A211C61A6B38}" dt="2024-04-01T11:33:20.534" v="3888"/>
        <pc:sldMkLst>
          <pc:docMk/>
          <pc:sldMk cId="1781713430" sldId="394"/>
        </pc:sldMkLst>
        <pc:spChg chg="mod">
          <ac:chgData name="Dauster Souza Pereira" userId="ad8fe9dc1f26c52e" providerId="LiveId" clId="{27758D07-54BB-4BDD-BBDA-A211C61A6B38}" dt="2024-04-01T11:33:05.759" v="3886" actId="20577"/>
          <ac:spMkLst>
            <pc:docMk/>
            <pc:sldMk cId="1781713430" sldId="394"/>
            <ac:spMk id="4" creationId="{BCFF275B-344B-3975-AFB5-F956C0C8DABB}"/>
          </ac:spMkLst>
        </pc:spChg>
      </pc:sldChg>
      <pc:sldChg chg="addSp modSp add mod modAnim">
        <pc:chgData name="Dauster Souza Pereira" userId="ad8fe9dc1f26c52e" providerId="LiveId" clId="{27758D07-54BB-4BDD-BBDA-A211C61A6B38}" dt="2024-04-01T11:51:36.767" v="4428"/>
        <pc:sldMkLst>
          <pc:docMk/>
          <pc:sldMk cId="1346008516" sldId="395"/>
        </pc:sldMkLst>
        <pc:spChg chg="add mod">
          <ac:chgData name="Dauster Souza Pereira" userId="ad8fe9dc1f26c52e" providerId="LiveId" clId="{27758D07-54BB-4BDD-BBDA-A211C61A6B38}" dt="2024-04-01T11:51:20.378" v="4425" actId="1076"/>
          <ac:spMkLst>
            <pc:docMk/>
            <pc:sldMk cId="1346008516" sldId="395"/>
            <ac:spMk id="2" creationId="{E970FFFC-DB92-C1BA-2B3E-453C907EFC36}"/>
          </ac:spMkLst>
        </pc:spChg>
        <pc:spChg chg="mod">
          <ac:chgData name="Dauster Souza Pereira" userId="ad8fe9dc1f26c52e" providerId="LiveId" clId="{27758D07-54BB-4BDD-BBDA-A211C61A6B38}" dt="2024-04-01T11:46:14.294" v="4377" actId="20577"/>
          <ac:spMkLst>
            <pc:docMk/>
            <pc:sldMk cId="1346008516" sldId="395"/>
            <ac:spMk id="4" creationId="{BCFF275B-344B-3975-AFB5-F956C0C8DABB}"/>
          </ac:spMkLst>
        </pc:spChg>
        <pc:spChg chg="add mod">
          <ac:chgData name="Dauster Souza Pereira" userId="ad8fe9dc1f26c52e" providerId="LiveId" clId="{27758D07-54BB-4BDD-BBDA-A211C61A6B38}" dt="2024-04-01T11:49:20.418" v="4410" actId="1076"/>
          <ac:spMkLst>
            <pc:docMk/>
            <pc:sldMk cId="1346008516" sldId="395"/>
            <ac:spMk id="5" creationId="{772DBB93-A550-143D-667D-9AEC9423C38E}"/>
          </ac:spMkLst>
        </pc:spChg>
        <pc:spChg chg="add mod">
          <ac:chgData name="Dauster Souza Pereira" userId="ad8fe9dc1f26c52e" providerId="LiveId" clId="{27758D07-54BB-4BDD-BBDA-A211C61A6B38}" dt="2024-04-01T11:50:41.104" v="4421" actId="1076"/>
          <ac:spMkLst>
            <pc:docMk/>
            <pc:sldMk cId="1346008516" sldId="395"/>
            <ac:spMk id="6" creationId="{CD30A153-0C41-E646-8F18-004AC6D9299C}"/>
          </ac:spMkLst>
        </pc:spChg>
        <pc:spChg chg="add mod">
          <ac:chgData name="Dauster Souza Pereira" userId="ad8fe9dc1f26c52e" providerId="LiveId" clId="{27758D07-54BB-4BDD-BBDA-A211C61A6B38}" dt="2024-04-01T11:49:42.832" v="4415" actId="1076"/>
          <ac:spMkLst>
            <pc:docMk/>
            <pc:sldMk cId="1346008516" sldId="395"/>
            <ac:spMk id="7" creationId="{45AC341F-F83B-B028-D684-9817856CBFCA}"/>
          </ac:spMkLst>
        </pc:spChg>
        <pc:spChg chg="add mod">
          <ac:chgData name="Dauster Souza Pereira" userId="ad8fe9dc1f26c52e" providerId="LiveId" clId="{27758D07-54BB-4BDD-BBDA-A211C61A6B38}" dt="2024-04-01T11:51:20.378" v="4425" actId="1076"/>
          <ac:spMkLst>
            <pc:docMk/>
            <pc:sldMk cId="1346008516" sldId="395"/>
            <ac:spMk id="8" creationId="{33C5EDE2-87AD-4005-B684-E0C5B8413320}"/>
          </ac:spMkLst>
        </pc:spChg>
      </pc:sldChg>
      <pc:sldChg chg="addSp modSp add mod modAnim">
        <pc:chgData name="Dauster Souza Pereira" userId="ad8fe9dc1f26c52e" providerId="LiveId" clId="{27758D07-54BB-4BDD-BBDA-A211C61A6B38}" dt="2024-04-01T11:54:45.002" v="4450"/>
        <pc:sldMkLst>
          <pc:docMk/>
          <pc:sldMk cId="1730946844" sldId="396"/>
        </pc:sldMkLst>
        <pc:spChg chg="add mod">
          <ac:chgData name="Dauster Souza Pereira" userId="ad8fe9dc1f26c52e" providerId="LiveId" clId="{27758D07-54BB-4BDD-BBDA-A211C61A6B38}" dt="2024-03-25T12:12:20.762" v="337" actId="13822"/>
          <ac:spMkLst>
            <pc:docMk/>
            <pc:sldMk cId="1730946844" sldId="396"/>
            <ac:spMk id="2" creationId="{C31618A1-F6DB-A7F6-8AF8-78BA28A14386}"/>
          </ac:spMkLst>
        </pc:spChg>
        <pc:spChg chg="mod">
          <ac:chgData name="Dauster Souza Pereira" userId="ad8fe9dc1f26c52e" providerId="LiveId" clId="{27758D07-54BB-4BDD-BBDA-A211C61A6B38}" dt="2024-04-01T11:53:47.787" v="4440" actId="14100"/>
          <ac:spMkLst>
            <pc:docMk/>
            <pc:sldMk cId="1730946844" sldId="396"/>
            <ac:spMk id="4" creationId="{BCFF275B-344B-3975-AFB5-F956C0C8DABB}"/>
          </ac:spMkLst>
        </pc:spChg>
        <pc:picChg chg="add mod">
          <ac:chgData name="Dauster Souza Pereira" userId="ad8fe9dc1f26c52e" providerId="LiveId" clId="{27758D07-54BB-4BDD-BBDA-A211C61A6B38}" dt="2024-03-25T12:12:52.288" v="347" actId="1076"/>
          <ac:picMkLst>
            <pc:docMk/>
            <pc:sldMk cId="1730946844" sldId="396"/>
            <ac:picMk id="5" creationId="{2314B80A-4CBE-4528-7172-C7BA64842FED}"/>
          </ac:picMkLst>
        </pc:picChg>
        <pc:picChg chg="add mod">
          <ac:chgData name="Dauster Souza Pereira" userId="ad8fe9dc1f26c52e" providerId="LiveId" clId="{27758D07-54BB-4BDD-BBDA-A211C61A6B38}" dt="2024-03-25T12:15:27.114" v="356" actId="1076"/>
          <ac:picMkLst>
            <pc:docMk/>
            <pc:sldMk cId="1730946844" sldId="396"/>
            <ac:picMk id="6" creationId="{0764A888-1E3B-2C96-17D4-E8FB420D59F6}"/>
          </ac:picMkLst>
        </pc:picChg>
        <pc:picChg chg="add mod">
          <ac:chgData name="Dauster Souza Pereira" userId="ad8fe9dc1f26c52e" providerId="LiveId" clId="{27758D07-54BB-4BDD-BBDA-A211C61A6B38}" dt="2024-03-25T12:15:29.942" v="357" actId="1076"/>
          <ac:picMkLst>
            <pc:docMk/>
            <pc:sldMk cId="1730946844" sldId="396"/>
            <ac:picMk id="7" creationId="{5FEF8140-392A-2CDE-3DAC-9FB4F1C73A8A}"/>
          </ac:picMkLst>
        </pc:picChg>
        <pc:cxnChg chg="add mod">
          <ac:chgData name="Dauster Souza Pereira" userId="ad8fe9dc1f26c52e" providerId="LiveId" clId="{27758D07-54BB-4BDD-BBDA-A211C61A6B38}" dt="2024-03-25T12:13:27.561" v="352" actId="13822"/>
          <ac:cxnSpMkLst>
            <pc:docMk/>
            <pc:sldMk cId="1730946844" sldId="396"/>
            <ac:cxnSpMk id="9" creationId="{C73BA1E3-B57B-81BC-99E7-A586AE2BE9FE}"/>
          </ac:cxnSpMkLst>
        </pc:cxnChg>
        <pc:cxnChg chg="add mod">
          <ac:chgData name="Dauster Souza Pereira" userId="ad8fe9dc1f26c52e" providerId="LiveId" clId="{27758D07-54BB-4BDD-BBDA-A211C61A6B38}" dt="2024-03-25T12:13:33.346" v="354" actId="1076"/>
          <ac:cxnSpMkLst>
            <pc:docMk/>
            <pc:sldMk cId="1730946844" sldId="396"/>
            <ac:cxnSpMk id="11" creationId="{5D4D6180-DDC4-E661-EED1-8DE3892543CB}"/>
          </ac:cxnSpMkLst>
        </pc:cxnChg>
      </pc:sldChg>
      <pc:sldChg chg="addSp delSp modSp add mod modAnim">
        <pc:chgData name="Dauster Souza Pereira" userId="ad8fe9dc1f26c52e" providerId="LiveId" clId="{27758D07-54BB-4BDD-BBDA-A211C61A6B38}" dt="2024-04-01T11:57:07.731" v="4465"/>
        <pc:sldMkLst>
          <pc:docMk/>
          <pc:sldMk cId="3080712564" sldId="397"/>
        </pc:sldMkLst>
        <pc:spChg chg="mod">
          <ac:chgData name="Dauster Souza Pereira" userId="ad8fe9dc1f26c52e" providerId="LiveId" clId="{27758D07-54BB-4BDD-BBDA-A211C61A6B38}" dt="2024-04-01T11:56:05.957" v="4458" actId="20577"/>
          <ac:spMkLst>
            <pc:docMk/>
            <pc:sldMk cId="3080712564" sldId="397"/>
            <ac:spMk id="4" creationId="{BCFF275B-344B-3975-AFB5-F956C0C8DABB}"/>
          </ac:spMkLst>
        </pc:spChg>
        <pc:picChg chg="del">
          <ac:chgData name="Dauster Souza Pereira" userId="ad8fe9dc1f26c52e" providerId="LiveId" clId="{27758D07-54BB-4BDD-BBDA-A211C61A6B38}" dt="2024-03-25T12:16:57.952" v="365" actId="478"/>
          <ac:picMkLst>
            <pc:docMk/>
            <pc:sldMk cId="3080712564" sldId="397"/>
            <ac:picMk id="5" creationId="{2314B80A-4CBE-4528-7172-C7BA64842FED}"/>
          </ac:picMkLst>
        </pc:picChg>
        <pc:picChg chg="del">
          <ac:chgData name="Dauster Souza Pereira" userId="ad8fe9dc1f26c52e" providerId="LiveId" clId="{27758D07-54BB-4BDD-BBDA-A211C61A6B38}" dt="2024-03-25T12:16:53.796" v="364" actId="478"/>
          <ac:picMkLst>
            <pc:docMk/>
            <pc:sldMk cId="3080712564" sldId="397"/>
            <ac:picMk id="6" creationId="{0764A888-1E3B-2C96-17D4-E8FB420D59F6}"/>
          </ac:picMkLst>
        </pc:picChg>
        <pc:picChg chg="del">
          <ac:chgData name="Dauster Souza Pereira" userId="ad8fe9dc1f26c52e" providerId="LiveId" clId="{27758D07-54BB-4BDD-BBDA-A211C61A6B38}" dt="2024-03-25T12:16:52.349" v="363" actId="478"/>
          <ac:picMkLst>
            <pc:docMk/>
            <pc:sldMk cId="3080712564" sldId="397"/>
            <ac:picMk id="7" creationId="{5FEF8140-392A-2CDE-3DAC-9FB4F1C73A8A}"/>
          </ac:picMkLst>
        </pc:picChg>
        <pc:picChg chg="add mod">
          <ac:chgData name="Dauster Souza Pereira" userId="ad8fe9dc1f26c52e" providerId="LiveId" clId="{27758D07-54BB-4BDD-BBDA-A211C61A6B38}" dt="2024-03-25T12:17:23.214" v="372" actId="1076"/>
          <ac:picMkLst>
            <pc:docMk/>
            <pc:sldMk cId="3080712564" sldId="397"/>
            <ac:picMk id="8" creationId="{256E3745-3404-6502-F122-43E54C20F3E8}"/>
          </ac:picMkLst>
        </pc:picChg>
        <pc:picChg chg="add mod">
          <ac:chgData name="Dauster Souza Pereira" userId="ad8fe9dc1f26c52e" providerId="LiveId" clId="{27758D07-54BB-4BDD-BBDA-A211C61A6B38}" dt="2024-03-25T12:17:20.042" v="371" actId="1076"/>
          <ac:picMkLst>
            <pc:docMk/>
            <pc:sldMk cId="3080712564" sldId="397"/>
            <ac:picMk id="10" creationId="{2FF2FC4B-19FA-4581-ECEA-5A3DF65595A6}"/>
          </ac:picMkLst>
        </pc:picChg>
        <pc:cxnChg chg="mod">
          <ac:chgData name="Dauster Souza Pereira" userId="ad8fe9dc1f26c52e" providerId="LiveId" clId="{27758D07-54BB-4BDD-BBDA-A211C61A6B38}" dt="2024-03-25T12:17:03.278" v="366" actId="1076"/>
          <ac:cxnSpMkLst>
            <pc:docMk/>
            <pc:sldMk cId="3080712564" sldId="397"/>
            <ac:cxnSpMk id="9" creationId="{C73BA1E3-B57B-81BC-99E7-A586AE2BE9FE}"/>
          </ac:cxnSpMkLst>
        </pc:cxnChg>
        <pc:cxnChg chg="del">
          <ac:chgData name="Dauster Souza Pereira" userId="ad8fe9dc1f26c52e" providerId="LiveId" clId="{27758D07-54BB-4BDD-BBDA-A211C61A6B38}" dt="2024-03-25T12:17:04.308" v="367" actId="478"/>
          <ac:cxnSpMkLst>
            <pc:docMk/>
            <pc:sldMk cId="3080712564" sldId="397"/>
            <ac:cxnSpMk id="11" creationId="{5D4D6180-DDC4-E661-EED1-8DE3892543CB}"/>
          </ac:cxnSpMkLst>
        </pc:cxnChg>
      </pc:sldChg>
      <pc:sldChg chg="modSp add mod ord modAnim">
        <pc:chgData name="Dauster Souza Pereira" userId="ad8fe9dc1f26c52e" providerId="LiveId" clId="{27758D07-54BB-4BDD-BBDA-A211C61A6B38}" dt="2024-04-01T11:59:10.474" v="4476"/>
        <pc:sldMkLst>
          <pc:docMk/>
          <pc:sldMk cId="1056290306" sldId="398"/>
        </pc:sldMkLst>
        <pc:spChg chg="mod">
          <ac:chgData name="Dauster Souza Pereira" userId="ad8fe9dc1f26c52e" providerId="LiveId" clId="{27758D07-54BB-4BDD-BBDA-A211C61A6B38}" dt="2024-04-01T11:59:01.772" v="4474" actId="207"/>
          <ac:spMkLst>
            <pc:docMk/>
            <pc:sldMk cId="1056290306" sldId="398"/>
            <ac:spMk id="4" creationId="{BCFF275B-344B-3975-AFB5-F956C0C8DABB}"/>
          </ac:spMkLst>
        </pc:spChg>
        <pc:spChg chg="mod">
          <ac:chgData name="Dauster Souza Pereira" userId="ad8fe9dc1f26c52e" providerId="LiveId" clId="{27758D07-54BB-4BDD-BBDA-A211C61A6B38}" dt="2024-03-25T12:18:24.821" v="410" actId="20577"/>
          <ac:spMkLst>
            <pc:docMk/>
            <pc:sldMk cId="1056290306" sldId="398"/>
            <ac:spMk id="2724" creationId="{69604FC1-569A-E868-48E0-7270907A7037}"/>
          </ac:spMkLst>
        </pc:spChg>
      </pc:sldChg>
      <pc:sldChg chg="addSp modSp add mod modAnim">
        <pc:chgData name="Dauster Souza Pereira" userId="ad8fe9dc1f26c52e" providerId="LiveId" clId="{27758D07-54BB-4BDD-BBDA-A211C61A6B38}" dt="2024-04-01T12:05:28.765" v="4531"/>
        <pc:sldMkLst>
          <pc:docMk/>
          <pc:sldMk cId="2275562488" sldId="399"/>
        </pc:sldMkLst>
        <pc:spChg chg="mod">
          <ac:chgData name="Dauster Souza Pereira" userId="ad8fe9dc1f26c52e" providerId="LiveId" clId="{27758D07-54BB-4BDD-BBDA-A211C61A6B38}" dt="2024-04-01T12:03:48.111" v="4515" actId="1076"/>
          <ac:spMkLst>
            <pc:docMk/>
            <pc:sldMk cId="2275562488" sldId="399"/>
            <ac:spMk id="4" creationId="{BCFF275B-344B-3975-AFB5-F956C0C8DABB}"/>
          </ac:spMkLst>
        </pc:spChg>
        <pc:spChg chg="add mod">
          <ac:chgData name="Dauster Souza Pereira" userId="ad8fe9dc1f26c52e" providerId="LiveId" clId="{27758D07-54BB-4BDD-BBDA-A211C61A6B38}" dt="2024-04-01T12:03:24.930" v="4509" actId="1076"/>
          <ac:spMkLst>
            <pc:docMk/>
            <pc:sldMk cId="2275562488" sldId="399"/>
            <ac:spMk id="6" creationId="{73727BBE-A54C-6C8C-48AE-F07885E6586D}"/>
          </ac:spMkLst>
        </pc:spChg>
        <pc:spChg chg="add mod">
          <ac:chgData name="Dauster Souza Pereira" userId="ad8fe9dc1f26c52e" providerId="LiveId" clId="{27758D07-54BB-4BDD-BBDA-A211C61A6B38}" dt="2024-04-01T12:03:51.675" v="4516" actId="1076"/>
          <ac:spMkLst>
            <pc:docMk/>
            <pc:sldMk cId="2275562488" sldId="399"/>
            <ac:spMk id="7" creationId="{C26B2A2E-5F1D-ED94-D8EE-B6BCDEF9AA87}"/>
          </ac:spMkLst>
        </pc:spChg>
        <pc:picChg chg="add mod ord">
          <ac:chgData name="Dauster Souza Pereira" userId="ad8fe9dc1f26c52e" providerId="LiveId" clId="{27758D07-54BB-4BDD-BBDA-A211C61A6B38}" dt="2024-04-01T12:03:30.362" v="4510" actId="1076"/>
          <ac:picMkLst>
            <pc:docMk/>
            <pc:sldMk cId="2275562488" sldId="399"/>
            <ac:picMk id="5" creationId="{4411E74D-6A43-A6BF-E382-E7A461C5EC05}"/>
          </ac:picMkLst>
        </pc:picChg>
      </pc:sldChg>
      <pc:sldChg chg="modSp add mod modAnim">
        <pc:chgData name="Dauster Souza Pereira" userId="ad8fe9dc1f26c52e" providerId="LiveId" clId="{27758D07-54BB-4BDD-BBDA-A211C61A6B38}" dt="2024-04-01T12:06:44.915" v="4539"/>
        <pc:sldMkLst>
          <pc:docMk/>
          <pc:sldMk cId="1187148270" sldId="400"/>
        </pc:sldMkLst>
        <pc:spChg chg="mod">
          <ac:chgData name="Dauster Souza Pereira" userId="ad8fe9dc1f26c52e" providerId="LiveId" clId="{27758D07-54BB-4BDD-BBDA-A211C61A6B38}" dt="2024-04-01T12:06:25.871" v="4537" actId="207"/>
          <ac:spMkLst>
            <pc:docMk/>
            <pc:sldMk cId="1187148270" sldId="400"/>
            <ac:spMk id="4" creationId="{BCFF275B-344B-3975-AFB5-F956C0C8DABB}"/>
          </ac:spMkLst>
        </pc:spChg>
      </pc:sldChg>
      <pc:sldChg chg="modSp add mod ord">
        <pc:chgData name="Dauster Souza Pereira" userId="ad8fe9dc1f26c52e" providerId="LiveId" clId="{27758D07-54BB-4BDD-BBDA-A211C61A6B38}" dt="2024-03-25T12:22:50.624" v="463" actId="207"/>
        <pc:sldMkLst>
          <pc:docMk/>
          <pc:sldMk cId="322362994" sldId="401"/>
        </pc:sldMkLst>
        <pc:spChg chg="mod">
          <ac:chgData name="Dauster Souza Pereira" userId="ad8fe9dc1f26c52e" providerId="LiveId" clId="{27758D07-54BB-4BDD-BBDA-A211C61A6B38}" dt="2024-03-25T12:22:50.624" v="463" actId="207"/>
          <ac:spMkLst>
            <pc:docMk/>
            <pc:sldMk cId="322362994" sldId="401"/>
            <ac:spMk id="4" creationId="{BCFF275B-344B-3975-AFB5-F956C0C8DABB}"/>
          </ac:spMkLst>
        </pc:spChg>
      </pc:sldChg>
      <pc:sldChg chg="modSp add mod modAnim">
        <pc:chgData name="Dauster Souza Pereira" userId="ad8fe9dc1f26c52e" providerId="LiveId" clId="{27758D07-54BB-4BDD-BBDA-A211C61A6B38}" dt="2024-04-01T12:08:06.997" v="4545"/>
        <pc:sldMkLst>
          <pc:docMk/>
          <pc:sldMk cId="2635048945" sldId="402"/>
        </pc:sldMkLst>
        <pc:spChg chg="mod">
          <ac:chgData name="Dauster Souza Pereira" userId="ad8fe9dc1f26c52e" providerId="LiveId" clId="{27758D07-54BB-4BDD-BBDA-A211C61A6B38}" dt="2024-04-01T12:07:59.337" v="4543" actId="207"/>
          <ac:spMkLst>
            <pc:docMk/>
            <pc:sldMk cId="2635048945" sldId="402"/>
            <ac:spMk id="4" creationId="{BCFF275B-344B-3975-AFB5-F956C0C8DABB}"/>
          </ac:spMkLst>
        </pc:spChg>
      </pc:sldChg>
      <pc:sldChg chg="addSp delSp modSp add mod ord">
        <pc:chgData name="Dauster Souza Pereira" userId="ad8fe9dc1f26c52e" providerId="LiveId" clId="{27758D07-54BB-4BDD-BBDA-A211C61A6B38}" dt="2024-03-25T12:28:22.516" v="594" actId="20577"/>
        <pc:sldMkLst>
          <pc:docMk/>
          <pc:sldMk cId="3321613863" sldId="403"/>
        </pc:sldMkLst>
        <pc:spChg chg="mod">
          <ac:chgData name="Dauster Souza Pereira" userId="ad8fe9dc1f26c52e" providerId="LiveId" clId="{27758D07-54BB-4BDD-BBDA-A211C61A6B38}" dt="2024-03-25T12:26:19.138" v="543" actId="14100"/>
          <ac:spMkLst>
            <pc:docMk/>
            <pc:sldMk cId="3321613863" sldId="403"/>
            <ac:spMk id="2" creationId="{C31618A1-F6DB-A7F6-8AF8-78BA28A14386}"/>
          </ac:spMkLst>
        </pc:spChg>
        <pc:spChg chg="mod">
          <ac:chgData name="Dauster Souza Pereira" userId="ad8fe9dc1f26c52e" providerId="LiveId" clId="{27758D07-54BB-4BDD-BBDA-A211C61A6B38}" dt="2024-03-25T12:28:22.516" v="594" actId="20577"/>
          <ac:spMkLst>
            <pc:docMk/>
            <pc:sldMk cId="3321613863" sldId="403"/>
            <ac:spMk id="4" creationId="{BCFF275B-344B-3975-AFB5-F956C0C8DABB}"/>
          </ac:spMkLst>
        </pc:spChg>
        <pc:spChg chg="add mod">
          <ac:chgData name="Dauster Souza Pereira" userId="ad8fe9dc1f26c52e" providerId="LiveId" clId="{27758D07-54BB-4BDD-BBDA-A211C61A6B38}" dt="2024-03-25T12:27:49.080" v="593" actId="14100"/>
          <ac:spMkLst>
            <pc:docMk/>
            <pc:sldMk cId="3321613863" sldId="403"/>
            <ac:spMk id="10" creationId="{1E781312-992D-C975-39FE-54383C38C0C4}"/>
          </ac:spMkLst>
        </pc:spChg>
        <pc:spChg chg="mod">
          <ac:chgData name="Dauster Souza Pereira" userId="ad8fe9dc1f26c52e" providerId="LiveId" clId="{27758D07-54BB-4BDD-BBDA-A211C61A6B38}" dt="2024-03-25T12:26:15.343" v="542" actId="1076"/>
          <ac:spMkLst>
            <pc:docMk/>
            <pc:sldMk cId="3321613863" sldId="403"/>
            <ac:spMk id="2724" creationId="{69604FC1-569A-E868-48E0-7270907A7037}"/>
          </ac:spMkLst>
        </pc:spChg>
        <pc:picChg chg="del">
          <ac:chgData name="Dauster Souza Pereira" userId="ad8fe9dc1f26c52e" providerId="LiveId" clId="{27758D07-54BB-4BDD-BBDA-A211C61A6B38}" dt="2024-03-25T12:26:26.485" v="548" actId="478"/>
          <ac:picMkLst>
            <pc:docMk/>
            <pc:sldMk cId="3321613863" sldId="403"/>
            <ac:picMk id="5" creationId="{2314B80A-4CBE-4528-7172-C7BA64842FED}"/>
          </ac:picMkLst>
        </pc:picChg>
        <pc:picChg chg="del">
          <ac:chgData name="Dauster Souza Pereira" userId="ad8fe9dc1f26c52e" providerId="LiveId" clId="{27758D07-54BB-4BDD-BBDA-A211C61A6B38}" dt="2024-03-25T12:26:25.296" v="546" actId="478"/>
          <ac:picMkLst>
            <pc:docMk/>
            <pc:sldMk cId="3321613863" sldId="403"/>
            <ac:picMk id="6" creationId="{0764A888-1E3B-2C96-17D4-E8FB420D59F6}"/>
          </ac:picMkLst>
        </pc:picChg>
        <pc:picChg chg="del">
          <ac:chgData name="Dauster Souza Pereira" userId="ad8fe9dc1f26c52e" providerId="LiveId" clId="{27758D07-54BB-4BDD-BBDA-A211C61A6B38}" dt="2024-03-25T12:26:25.901" v="547" actId="478"/>
          <ac:picMkLst>
            <pc:docMk/>
            <pc:sldMk cId="3321613863" sldId="403"/>
            <ac:picMk id="7" creationId="{5FEF8140-392A-2CDE-3DAC-9FB4F1C73A8A}"/>
          </ac:picMkLst>
        </pc:picChg>
        <pc:picChg chg="add mod">
          <ac:chgData name="Dauster Souza Pereira" userId="ad8fe9dc1f26c52e" providerId="LiveId" clId="{27758D07-54BB-4BDD-BBDA-A211C61A6B38}" dt="2024-03-25T12:26:51.961" v="554" actId="1076"/>
          <ac:picMkLst>
            <pc:docMk/>
            <pc:sldMk cId="3321613863" sldId="403"/>
            <ac:picMk id="8" creationId="{CE2460FC-9C8C-E7F5-76F4-23A20F9400E5}"/>
          </ac:picMkLst>
        </pc:picChg>
        <pc:cxnChg chg="del">
          <ac:chgData name="Dauster Souza Pereira" userId="ad8fe9dc1f26c52e" providerId="LiveId" clId="{27758D07-54BB-4BDD-BBDA-A211C61A6B38}" dt="2024-03-25T12:26:23.828" v="544" actId="478"/>
          <ac:cxnSpMkLst>
            <pc:docMk/>
            <pc:sldMk cId="3321613863" sldId="403"/>
            <ac:cxnSpMk id="9" creationId="{C73BA1E3-B57B-81BC-99E7-A586AE2BE9FE}"/>
          </ac:cxnSpMkLst>
        </pc:cxnChg>
        <pc:cxnChg chg="del">
          <ac:chgData name="Dauster Souza Pereira" userId="ad8fe9dc1f26c52e" providerId="LiveId" clId="{27758D07-54BB-4BDD-BBDA-A211C61A6B38}" dt="2024-03-25T12:26:24.657" v="545" actId="478"/>
          <ac:cxnSpMkLst>
            <pc:docMk/>
            <pc:sldMk cId="3321613863" sldId="403"/>
            <ac:cxnSpMk id="11" creationId="{5D4D6180-DDC4-E661-EED1-8DE3892543CB}"/>
          </ac:cxnSpMkLst>
        </pc:cxnChg>
      </pc:sldChg>
      <pc:sldChg chg="addSp delSp modSp add mod ord modAnim">
        <pc:chgData name="Dauster Souza Pereira" userId="ad8fe9dc1f26c52e" providerId="LiveId" clId="{27758D07-54BB-4BDD-BBDA-A211C61A6B38}" dt="2024-04-01T12:21:35.717" v="4707" actId="6549"/>
        <pc:sldMkLst>
          <pc:docMk/>
          <pc:sldMk cId="3921777364" sldId="404"/>
        </pc:sldMkLst>
        <pc:spChg chg="add del mod">
          <ac:chgData name="Dauster Souza Pereira" userId="ad8fe9dc1f26c52e" providerId="LiveId" clId="{27758D07-54BB-4BDD-BBDA-A211C61A6B38}" dt="2024-03-25T12:38:02.925" v="630" actId="478"/>
          <ac:spMkLst>
            <pc:docMk/>
            <pc:sldMk cId="3921777364" sldId="404"/>
            <ac:spMk id="2" creationId="{2F535598-725A-0A34-7681-F0E67775872F}"/>
          </ac:spMkLst>
        </pc:spChg>
        <pc:spChg chg="mod">
          <ac:chgData name="Dauster Souza Pereira" userId="ad8fe9dc1f26c52e" providerId="LiveId" clId="{27758D07-54BB-4BDD-BBDA-A211C61A6B38}" dt="2024-04-01T12:09:32.210" v="4547" actId="207"/>
          <ac:spMkLst>
            <pc:docMk/>
            <pc:sldMk cId="3921777364" sldId="404"/>
            <ac:spMk id="4" creationId="{BCFF275B-344B-3975-AFB5-F956C0C8DABB}"/>
          </ac:spMkLst>
        </pc:spChg>
        <pc:spChg chg="add del mod">
          <ac:chgData name="Dauster Souza Pereira" userId="ad8fe9dc1f26c52e" providerId="LiveId" clId="{27758D07-54BB-4BDD-BBDA-A211C61A6B38}" dt="2024-03-25T12:56:51.497" v="714" actId="478"/>
          <ac:spMkLst>
            <pc:docMk/>
            <pc:sldMk cId="3921777364" sldId="404"/>
            <ac:spMk id="6" creationId="{1173D905-9CF8-690E-D263-67B6D322C21F}"/>
          </ac:spMkLst>
        </pc:spChg>
        <pc:spChg chg="mod">
          <ac:chgData name="Dauster Souza Pereira" userId="ad8fe9dc1f26c52e" providerId="LiveId" clId="{27758D07-54BB-4BDD-BBDA-A211C61A6B38}" dt="2024-04-01T12:21:35.717" v="4707" actId="6549"/>
          <ac:spMkLst>
            <pc:docMk/>
            <pc:sldMk cId="3921777364" sldId="404"/>
            <ac:spMk id="2724" creationId="{69604FC1-569A-E868-48E0-7270907A7037}"/>
          </ac:spMkLst>
        </pc:spChg>
      </pc:sldChg>
      <pc:sldChg chg="addSp delSp modSp add del mod">
        <pc:chgData name="Dauster Souza Pereira" userId="ad8fe9dc1f26c52e" providerId="LiveId" clId="{27758D07-54BB-4BDD-BBDA-A211C61A6B38}" dt="2024-03-25T13:48:32.620" v="3052" actId="47"/>
        <pc:sldMkLst>
          <pc:docMk/>
          <pc:sldMk cId="266606565" sldId="405"/>
        </pc:sldMkLst>
        <pc:spChg chg="mod">
          <ac:chgData name="Dauster Souza Pereira" userId="ad8fe9dc1f26c52e" providerId="LiveId" clId="{27758D07-54BB-4BDD-BBDA-A211C61A6B38}" dt="2024-03-25T12:38:38.848" v="641" actId="20577"/>
          <ac:spMkLst>
            <pc:docMk/>
            <pc:sldMk cId="266606565" sldId="405"/>
            <ac:spMk id="4" creationId="{BCFF275B-344B-3975-AFB5-F956C0C8DABB}"/>
          </ac:spMkLst>
        </pc:spChg>
        <pc:spChg chg="add mod">
          <ac:chgData name="Dauster Souza Pereira" userId="ad8fe9dc1f26c52e" providerId="LiveId" clId="{27758D07-54BB-4BDD-BBDA-A211C61A6B38}" dt="2024-03-25T12:40:43.126" v="694" actId="1076"/>
          <ac:spMkLst>
            <pc:docMk/>
            <pc:sldMk cId="266606565" sldId="405"/>
            <ac:spMk id="5" creationId="{6F0378FC-20BE-072F-B403-8BB7EF4A1836}"/>
          </ac:spMkLst>
        </pc:spChg>
        <pc:spChg chg="del">
          <ac:chgData name="Dauster Souza Pereira" userId="ad8fe9dc1f26c52e" providerId="LiveId" clId="{27758D07-54BB-4BDD-BBDA-A211C61A6B38}" dt="2024-03-25T12:40:37.911" v="692" actId="478"/>
          <ac:spMkLst>
            <pc:docMk/>
            <pc:sldMk cId="266606565" sldId="405"/>
            <ac:spMk id="6" creationId="{1173D905-9CF8-690E-D263-67B6D322C21F}"/>
          </ac:spMkLst>
        </pc:spChg>
        <pc:spChg chg="mod">
          <ac:chgData name="Dauster Souza Pereira" userId="ad8fe9dc1f26c52e" providerId="LiveId" clId="{27758D07-54BB-4BDD-BBDA-A211C61A6B38}" dt="2024-03-25T12:38:56.612" v="691" actId="20577"/>
          <ac:spMkLst>
            <pc:docMk/>
            <pc:sldMk cId="266606565" sldId="405"/>
            <ac:spMk id="2724" creationId="{69604FC1-569A-E868-48E0-7270907A7037}"/>
          </ac:spMkLst>
        </pc:spChg>
      </pc:sldChg>
      <pc:sldChg chg="addSp delSp modSp add mod modAnim">
        <pc:chgData name="Dauster Souza Pereira" userId="ad8fe9dc1f26c52e" providerId="LiveId" clId="{27758D07-54BB-4BDD-BBDA-A211C61A6B38}" dt="2024-04-01T12:22:57.948" v="4715"/>
        <pc:sldMkLst>
          <pc:docMk/>
          <pc:sldMk cId="1515628242" sldId="406"/>
        </pc:sldMkLst>
        <pc:spChg chg="add mod">
          <ac:chgData name="Dauster Souza Pereira" userId="ad8fe9dc1f26c52e" providerId="LiveId" clId="{27758D07-54BB-4BDD-BBDA-A211C61A6B38}" dt="2024-03-25T13:05:05.935" v="1150" actId="207"/>
          <ac:spMkLst>
            <pc:docMk/>
            <pc:sldMk cId="1515628242" sldId="406"/>
            <ac:spMk id="2" creationId="{D8CD6AF6-ACAE-62DC-3516-30B5540BC7A9}"/>
          </ac:spMkLst>
        </pc:spChg>
        <pc:spChg chg="mod">
          <ac:chgData name="Dauster Souza Pereira" userId="ad8fe9dc1f26c52e" providerId="LiveId" clId="{27758D07-54BB-4BDD-BBDA-A211C61A6B38}" dt="2024-04-01T12:22:36.784" v="4712" actId="207"/>
          <ac:spMkLst>
            <pc:docMk/>
            <pc:sldMk cId="1515628242" sldId="406"/>
            <ac:spMk id="4" creationId="{BCFF275B-344B-3975-AFB5-F956C0C8DABB}"/>
          </ac:spMkLst>
        </pc:spChg>
        <pc:spChg chg="del">
          <ac:chgData name="Dauster Souza Pereira" userId="ad8fe9dc1f26c52e" providerId="LiveId" clId="{27758D07-54BB-4BDD-BBDA-A211C61A6B38}" dt="2024-03-25T13:03:50.916" v="1066" actId="478"/>
          <ac:spMkLst>
            <pc:docMk/>
            <pc:sldMk cId="1515628242" sldId="406"/>
            <ac:spMk id="6" creationId="{1173D905-9CF8-690E-D263-67B6D322C21F}"/>
          </ac:spMkLst>
        </pc:spChg>
      </pc:sldChg>
      <pc:sldChg chg="addSp modSp add mod modAnim">
        <pc:chgData name="Dauster Souza Pereira" userId="ad8fe9dc1f26c52e" providerId="LiveId" clId="{27758D07-54BB-4BDD-BBDA-A211C61A6B38}" dt="2024-04-01T12:21:41.502" v="4708" actId="20577"/>
        <pc:sldMkLst>
          <pc:docMk/>
          <pc:sldMk cId="2003746941" sldId="407"/>
        </pc:sldMkLst>
        <pc:spChg chg="add mod">
          <ac:chgData name="Dauster Souza Pereira" userId="ad8fe9dc1f26c52e" providerId="LiveId" clId="{27758D07-54BB-4BDD-BBDA-A211C61A6B38}" dt="2024-04-01T12:15:28.166" v="4617" actId="207"/>
          <ac:spMkLst>
            <pc:docMk/>
            <pc:sldMk cId="2003746941" sldId="407"/>
            <ac:spMk id="2" creationId="{38E02D38-5C91-82ED-EAC8-4CE50B6E037E}"/>
          </ac:spMkLst>
        </pc:spChg>
        <pc:spChg chg="mod">
          <ac:chgData name="Dauster Souza Pereira" userId="ad8fe9dc1f26c52e" providerId="LiveId" clId="{27758D07-54BB-4BDD-BBDA-A211C61A6B38}" dt="2024-04-01T12:12:54.638" v="4554" actId="20577"/>
          <ac:spMkLst>
            <pc:docMk/>
            <pc:sldMk cId="2003746941" sldId="407"/>
            <ac:spMk id="4" creationId="{BCFF275B-344B-3975-AFB5-F956C0C8DABB}"/>
          </ac:spMkLst>
        </pc:spChg>
        <pc:spChg chg="add mod">
          <ac:chgData name="Dauster Souza Pereira" userId="ad8fe9dc1f26c52e" providerId="LiveId" clId="{27758D07-54BB-4BDD-BBDA-A211C61A6B38}" dt="2024-04-01T12:17:39.163" v="4677" actId="1037"/>
          <ac:spMkLst>
            <pc:docMk/>
            <pc:sldMk cId="2003746941" sldId="407"/>
            <ac:spMk id="17" creationId="{50ABF1B1-19E4-6C2E-7FFB-8FFC75F1D61B}"/>
          </ac:spMkLst>
        </pc:spChg>
        <pc:spChg chg="add mod">
          <ac:chgData name="Dauster Souza Pereira" userId="ad8fe9dc1f26c52e" providerId="LiveId" clId="{27758D07-54BB-4BDD-BBDA-A211C61A6B38}" dt="2024-04-01T12:17:32.417" v="4664" actId="1076"/>
          <ac:spMkLst>
            <pc:docMk/>
            <pc:sldMk cId="2003746941" sldId="407"/>
            <ac:spMk id="18" creationId="{8E0DAEC3-15CB-03BC-4135-197CD575B004}"/>
          </ac:spMkLst>
        </pc:spChg>
        <pc:spChg chg="add mod">
          <ac:chgData name="Dauster Souza Pereira" userId="ad8fe9dc1f26c52e" providerId="LiveId" clId="{27758D07-54BB-4BDD-BBDA-A211C61A6B38}" dt="2024-04-01T12:17:56.295" v="4688" actId="1076"/>
          <ac:spMkLst>
            <pc:docMk/>
            <pc:sldMk cId="2003746941" sldId="407"/>
            <ac:spMk id="19" creationId="{6F75E087-C889-4039-C144-61F218807B41}"/>
          </ac:spMkLst>
        </pc:spChg>
        <pc:spChg chg="add mod">
          <ac:chgData name="Dauster Souza Pereira" userId="ad8fe9dc1f26c52e" providerId="LiveId" clId="{27758D07-54BB-4BDD-BBDA-A211C61A6B38}" dt="2024-04-01T12:18:05.038" v="4691" actId="20577"/>
          <ac:spMkLst>
            <pc:docMk/>
            <pc:sldMk cId="2003746941" sldId="407"/>
            <ac:spMk id="20" creationId="{6E4629C4-89C6-7567-5469-3FF242405F36}"/>
          </ac:spMkLst>
        </pc:spChg>
        <pc:spChg chg="add mod">
          <ac:chgData name="Dauster Souza Pereira" userId="ad8fe9dc1f26c52e" providerId="LiveId" clId="{27758D07-54BB-4BDD-BBDA-A211C61A6B38}" dt="2024-04-01T12:18:14.753" v="4694" actId="20577"/>
          <ac:spMkLst>
            <pc:docMk/>
            <pc:sldMk cId="2003746941" sldId="407"/>
            <ac:spMk id="21" creationId="{DF4437EE-27C1-FCEF-A736-2F484A527BCD}"/>
          </ac:spMkLst>
        </pc:spChg>
        <pc:spChg chg="mod">
          <ac:chgData name="Dauster Souza Pereira" userId="ad8fe9dc1f26c52e" providerId="LiveId" clId="{27758D07-54BB-4BDD-BBDA-A211C61A6B38}" dt="2024-04-01T12:21:41.502" v="4708" actId="20577"/>
          <ac:spMkLst>
            <pc:docMk/>
            <pc:sldMk cId="2003746941" sldId="407"/>
            <ac:spMk id="2724" creationId="{69604FC1-569A-E868-48E0-7270907A7037}"/>
          </ac:spMkLst>
        </pc:spChg>
        <pc:picChg chg="add mod">
          <ac:chgData name="Dauster Souza Pereira" userId="ad8fe9dc1f26c52e" providerId="LiveId" clId="{27758D07-54BB-4BDD-BBDA-A211C61A6B38}" dt="2024-04-01T12:15:05.158" v="4613" actId="1076"/>
          <ac:picMkLst>
            <pc:docMk/>
            <pc:sldMk cId="2003746941" sldId="407"/>
            <ac:picMk id="6" creationId="{935E186C-5355-19DC-3CC8-6907A7875032}"/>
          </ac:picMkLst>
        </pc:picChg>
        <pc:picChg chg="add mod">
          <ac:chgData name="Dauster Souza Pereira" userId="ad8fe9dc1f26c52e" providerId="LiveId" clId="{27758D07-54BB-4BDD-BBDA-A211C61A6B38}" dt="2024-04-01T12:15:05.158" v="4613" actId="1076"/>
          <ac:picMkLst>
            <pc:docMk/>
            <pc:sldMk cId="2003746941" sldId="407"/>
            <ac:picMk id="8" creationId="{13AA34DF-93B9-21AA-E1FB-90BCE650AE7A}"/>
          </ac:picMkLst>
        </pc:picChg>
        <pc:picChg chg="add mod">
          <ac:chgData name="Dauster Souza Pereira" userId="ad8fe9dc1f26c52e" providerId="LiveId" clId="{27758D07-54BB-4BDD-BBDA-A211C61A6B38}" dt="2024-04-01T12:15:05.158" v="4613" actId="1076"/>
          <ac:picMkLst>
            <pc:docMk/>
            <pc:sldMk cId="2003746941" sldId="407"/>
            <ac:picMk id="10" creationId="{21FC57BD-3C1D-88D9-7FD3-CC09D7FE6AF7}"/>
          </ac:picMkLst>
        </pc:picChg>
        <pc:cxnChg chg="add mod">
          <ac:chgData name="Dauster Souza Pereira" userId="ad8fe9dc1f26c52e" providerId="LiveId" clId="{27758D07-54BB-4BDD-BBDA-A211C61A6B38}" dt="2024-04-01T12:15:43.103" v="4619" actId="13822"/>
          <ac:cxnSpMkLst>
            <pc:docMk/>
            <pc:sldMk cId="2003746941" sldId="407"/>
            <ac:cxnSpMk id="12" creationId="{31FFD0A8-1526-DF20-7ED6-0E50BC8D0CCF}"/>
          </ac:cxnSpMkLst>
        </pc:cxnChg>
        <pc:cxnChg chg="add mod">
          <ac:chgData name="Dauster Souza Pereira" userId="ad8fe9dc1f26c52e" providerId="LiveId" clId="{27758D07-54BB-4BDD-BBDA-A211C61A6B38}" dt="2024-04-01T12:15:54.016" v="4622" actId="1076"/>
          <ac:cxnSpMkLst>
            <pc:docMk/>
            <pc:sldMk cId="2003746941" sldId="407"/>
            <ac:cxnSpMk id="13" creationId="{D3783A6F-1C98-B73D-561D-7FE36518B52D}"/>
          </ac:cxnSpMkLst>
        </pc:cxnChg>
        <pc:cxnChg chg="add mod">
          <ac:chgData name="Dauster Souza Pereira" userId="ad8fe9dc1f26c52e" providerId="LiveId" clId="{27758D07-54BB-4BDD-BBDA-A211C61A6B38}" dt="2024-04-01T12:16:03.262" v="4625" actId="14100"/>
          <ac:cxnSpMkLst>
            <pc:docMk/>
            <pc:sldMk cId="2003746941" sldId="407"/>
            <ac:cxnSpMk id="15" creationId="{F6C58EAE-C0C7-0518-BDF9-4FC865F7BB83}"/>
          </ac:cxnSpMkLst>
        </pc:cxnChg>
      </pc:sldChg>
      <pc:sldChg chg="addSp delSp modSp add mod ord modAnim">
        <pc:chgData name="Dauster Souza Pereira" userId="ad8fe9dc1f26c52e" providerId="LiveId" clId="{27758D07-54BB-4BDD-BBDA-A211C61A6B38}" dt="2024-04-01T12:33:51.765" v="4807"/>
        <pc:sldMkLst>
          <pc:docMk/>
          <pc:sldMk cId="2840743041" sldId="408"/>
        </pc:sldMkLst>
        <pc:spChg chg="mod">
          <ac:chgData name="Dauster Souza Pereira" userId="ad8fe9dc1f26c52e" providerId="LiveId" clId="{27758D07-54BB-4BDD-BBDA-A211C61A6B38}" dt="2024-04-01T12:33:22.621" v="4803" actId="207"/>
          <ac:spMkLst>
            <pc:docMk/>
            <pc:sldMk cId="2840743041" sldId="408"/>
            <ac:spMk id="4" creationId="{BCFF275B-344B-3975-AFB5-F956C0C8DABB}"/>
          </ac:spMkLst>
        </pc:spChg>
        <pc:spChg chg="add mod">
          <ac:chgData name="Dauster Souza Pereira" userId="ad8fe9dc1f26c52e" providerId="LiveId" clId="{27758D07-54BB-4BDD-BBDA-A211C61A6B38}" dt="2024-03-25T13:16:38" v="1643" actId="1076"/>
          <ac:spMkLst>
            <pc:docMk/>
            <pc:sldMk cId="2840743041" sldId="408"/>
            <ac:spMk id="5" creationId="{1800A988-11E0-045D-B668-37DD3C99BDB2}"/>
          </ac:spMkLst>
        </pc:spChg>
        <pc:spChg chg="del mod">
          <ac:chgData name="Dauster Souza Pereira" userId="ad8fe9dc1f26c52e" providerId="LiveId" clId="{27758D07-54BB-4BDD-BBDA-A211C61A6B38}" dt="2024-03-25T13:16:34.486" v="1641" actId="478"/>
          <ac:spMkLst>
            <pc:docMk/>
            <pc:sldMk cId="2840743041" sldId="408"/>
            <ac:spMk id="6" creationId="{1173D905-9CF8-690E-D263-67B6D322C21F}"/>
          </ac:spMkLst>
        </pc:spChg>
        <pc:spChg chg="add mod">
          <ac:chgData name="Dauster Souza Pereira" userId="ad8fe9dc1f26c52e" providerId="LiveId" clId="{27758D07-54BB-4BDD-BBDA-A211C61A6B38}" dt="2024-03-25T13:17:11.710" v="1725" actId="20577"/>
          <ac:spMkLst>
            <pc:docMk/>
            <pc:sldMk cId="2840743041" sldId="408"/>
            <ac:spMk id="7" creationId="{3D2A5559-605C-1E05-6D29-A3B0852568CE}"/>
          </ac:spMkLst>
        </pc:spChg>
      </pc:sldChg>
      <pc:sldChg chg="addSp delSp modSp add mod modAnim">
        <pc:chgData name="Dauster Souza Pereira" userId="ad8fe9dc1f26c52e" providerId="LiveId" clId="{27758D07-54BB-4BDD-BBDA-A211C61A6B38}" dt="2024-04-01T12:31:13.306" v="4798"/>
        <pc:sldMkLst>
          <pc:docMk/>
          <pc:sldMk cId="3903059394" sldId="409"/>
        </pc:sldMkLst>
        <pc:spChg chg="add mod">
          <ac:chgData name="Dauster Souza Pereira" userId="ad8fe9dc1f26c52e" providerId="LiveId" clId="{27758D07-54BB-4BDD-BBDA-A211C61A6B38}" dt="2024-04-01T12:30:25.272" v="4791" actId="123"/>
          <ac:spMkLst>
            <pc:docMk/>
            <pc:sldMk cId="3903059394" sldId="409"/>
            <ac:spMk id="2" creationId="{020C7173-EA0C-25D1-1CEC-5C2C61EBEC40}"/>
          </ac:spMkLst>
        </pc:spChg>
        <pc:spChg chg="mod">
          <ac:chgData name="Dauster Souza Pereira" userId="ad8fe9dc1f26c52e" providerId="LiveId" clId="{27758D07-54BB-4BDD-BBDA-A211C61A6B38}" dt="2024-04-01T12:24:42.389" v="4718" actId="20577"/>
          <ac:spMkLst>
            <pc:docMk/>
            <pc:sldMk cId="3903059394" sldId="409"/>
            <ac:spMk id="4" creationId="{BCFF275B-344B-3975-AFB5-F956C0C8DABB}"/>
          </ac:spMkLst>
        </pc:spChg>
        <pc:spChg chg="add mod">
          <ac:chgData name="Dauster Souza Pereira" userId="ad8fe9dc1f26c52e" providerId="LiveId" clId="{27758D07-54BB-4BDD-BBDA-A211C61A6B38}" dt="2024-04-01T12:27:37.542" v="4745" actId="1076"/>
          <ac:spMkLst>
            <pc:docMk/>
            <pc:sldMk cId="3903059394" sldId="409"/>
            <ac:spMk id="5" creationId="{C7F437EB-48D4-C7BE-3391-BAE085DCE2F2}"/>
          </ac:spMkLst>
        </pc:spChg>
        <pc:spChg chg="del">
          <ac:chgData name="Dauster Souza Pereira" userId="ad8fe9dc1f26c52e" providerId="LiveId" clId="{27758D07-54BB-4BDD-BBDA-A211C61A6B38}" dt="2024-03-25T13:06:49.038" v="1387" actId="478"/>
          <ac:spMkLst>
            <pc:docMk/>
            <pc:sldMk cId="3903059394" sldId="409"/>
            <ac:spMk id="6" creationId="{1173D905-9CF8-690E-D263-67B6D322C21F}"/>
          </ac:spMkLst>
        </pc:spChg>
        <pc:spChg chg="add mod">
          <ac:chgData name="Dauster Souza Pereira" userId="ad8fe9dc1f26c52e" providerId="LiveId" clId="{27758D07-54BB-4BDD-BBDA-A211C61A6B38}" dt="2024-04-01T12:31:04.374" v="4796" actId="1076"/>
          <ac:spMkLst>
            <pc:docMk/>
            <pc:sldMk cId="3903059394" sldId="409"/>
            <ac:spMk id="6" creationId="{187EEEE4-73D8-C983-BB5B-9D7651DC3B72}"/>
          </ac:spMkLst>
        </pc:spChg>
        <pc:spChg chg="add mod">
          <ac:chgData name="Dauster Souza Pereira" userId="ad8fe9dc1f26c52e" providerId="LiveId" clId="{27758D07-54BB-4BDD-BBDA-A211C61A6B38}" dt="2024-04-01T12:31:04.374" v="4796" actId="1076"/>
          <ac:spMkLst>
            <pc:docMk/>
            <pc:sldMk cId="3903059394" sldId="409"/>
            <ac:spMk id="7" creationId="{14F49DF5-D068-C4A3-A507-3D0CA8D03376}"/>
          </ac:spMkLst>
        </pc:spChg>
        <pc:picChg chg="add del mod">
          <ac:chgData name="Dauster Souza Pereira" userId="ad8fe9dc1f26c52e" providerId="LiveId" clId="{27758D07-54BB-4BDD-BBDA-A211C61A6B38}" dt="2024-04-01T12:26:13.295" v="4730" actId="478"/>
          <ac:picMkLst>
            <pc:docMk/>
            <pc:sldMk cId="3903059394" sldId="409"/>
            <ac:picMk id="1026" creationId="{41AC3E37-F7A3-7096-6CC4-F3003741420B}"/>
          </ac:picMkLst>
        </pc:picChg>
        <pc:picChg chg="add del mod">
          <ac:chgData name="Dauster Souza Pereira" userId="ad8fe9dc1f26c52e" providerId="LiveId" clId="{27758D07-54BB-4BDD-BBDA-A211C61A6B38}" dt="2024-04-01T12:26:13.990" v="4731" actId="478"/>
          <ac:picMkLst>
            <pc:docMk/>
            <pc:sldMk cId="3903059394" sldId="409"/>
            <ac:picMk id="1028" creationId="{FE0429DD-1834-9644-1744-DE7FFC048780}"/>
          </ac:picMkLst>
        </pc:picChg>
        <pc:picChg chg="add mod">
          <ac:chgData name="Dauster Souza Pereira" userId="ad8fe9dc1f26c52e" providerId="LiveId" clId="{27758D07-54BB-4BDD-BBDA-A211C61A6B38}" dt="2024-04-01T12:26:15.445" v="4732" actId="1076"/>
          <ac:picMkLst>
            <pc:docMk/>
            <pc:sldMk cId="3903059394" sldId="409"/>
            <ac:picMk id="1030" creationId="{8895244A-8853-882B-48F4-EACB0F2522A3}"/>
          </ac:picMkLst>
        </pc:picChg>
      </pc:sldChg>
      <pc:sldChg chg="modSp add mod modAnim">
        <pc:chgData name="Dauster Souza Pereira" userId="ad8fe9dc1f26c52e" providerId="LiveId" clId="{27758D07-54BB-4BDD-BBDA-A211C61A6B38}" dt="2024-04-01T12:32:29.066" v="4801" actId="207"/>
        <pc:sldMkLst>
          <pc:docMk/>
          <pc:sldMk cId="4198219025" sldId="410"/>
        </pc:sldMkLst>
        <pc:spChg chg="mod">
          <ac:chgData name="Dauster Souza Pereira" userId="ad8fe9dc1f26c52e" providerId="LiveId" clId="{27758D07-54BB-4BDD-BBDA-A211C61A6B38}" dt="2024-04-01T12:32:29.066" v="4801" actId="207"/>
          <ac:spMkLst>
            <pc:docMk/>
            <pc:sldMk cId="4198219025" sldId="410"/>
            <ac:spMk id="4" creationId="{BCFF275B-344B-3975-AFB5-F956C0C8DABB}"/>
          </ac:spMkLst>
        </pc:spChg>
      </pc:sldChg>
      <pc:sldChg chg="addSp modSp add mod modAnim">
        <pc:chgData name="Dauster Souza Pereira" userId="ad8fe9dc1f26c52e" providerId="LiveId" clId="{27758D07-54BB-4BDD-BBDA-A211C61A6B38}" dt="2024-04-01T12:32:49.694" v="4802"/>
        <pc:sldMkLst>
          <pc:docMk/>
          <pc:sldMk cId="2775369646" sldId="411"/>
        </pc:sldMkLst>
        <pc:spChg chg="add mod">
          <ac:chgData name="Dauster Souza Pereira" userId="ad8fe9dc1f26c52e" providerId="LiveId" clId="{27758D07-54BB-4BDD-BBDA-A211C61A6B38}" dt="2024-03-25T13:12:34.651" v="1624" actId="1076"/>
          <ac:spMkLst>
            <pc:docMk/>
            <pc:sldMk cId="2775369646" sldId="411"/>
            <ac:spMk id="2" creationId="{A4909014-D000-D5B6-F461-B8FACB5D1E53}"/>
          </ac:spMkLst>
        </pc:spChg>
        <pc:spChg chg="mod">
          <ac:chgData name="Dauster Souza Pereira" userId="ad8fe9dc1f26c52e" providerId="LiveId" clId="{27758D07-54BB-4BDD-BBDA-A211C61A6B38}" dt="2024-03-25T13:12:31.141" v="1623" actId="20577"/>
          <ac:spMkLst>
            <pc:docMk/>
            <pc:sldMk cId="2775369646" sldId="411"/>
            <ac:spMk id="4" creationId="{BCFF275B-344B-3975-AFB5-F956C0C8DABB}"/>
          </ac:spMkLst>
        </pc:spChg>
      </pc:sldChg>
      <pc:sldChg chg="add del">
        <pc:chgData name="Dauster Souza Pereira" userId="ad8fe9dc1f26c52e" providerId="LiveId" clId="{27758D07-54BB-4BDD-BBDA-A211C61A6B38}" dt="2024-03-25T13:48:30.633" v="3051" actId="47"/>
        <pc:sldMkLst>
          <pc:docMk/>
          <pc:sldMk cId="121461868" sldId="412"/>
        </pc:sldMkLst>
      </pc:sldChg>
      <pc:sldChg chg="addSp delSp modSp add mod modAnim">
        <pc:chgData name="Dauster Souza Pereira" userId="ad8fe9dc1f26c52e" providerId="LiveId" clId="{27758D07-54BB-4BDD-BBDA-A211C61A6B38}" dt="2024-04-01T12:37:56.300" v="4830"/>
        <pc:sldMkLst>
          <pc:docMk/>
          <pc:sldMk cId="4274921567" sldId="413"/>
        </pc:sldMkLst>
        <pc:spChg chg="add mod">
          <ac:chgData name="Dauster Souza Pereira" userId="ad8fe9dc1f26c52e" providerId="LiveId" clId="{27758D07-54BB-4BDD-BBDA-A211C61A6B38}" dt="2024-04-01T12:36:40.340" v="4823" actId="13822"/>
          <ac:spMkLst>
            <pc:docMk/>
            <pc:sldMk cId="4274921567" sldId="413"/>
            <ac:spMk id="2" creationId="{5797AF13-467F-F90B-FE1B-1ECE3C1FC3A6}"/>
          </ac:spMkLst>
        </pc:spChg>
        <pc:spChg chg="mod">
          <ac:chgData name="Dauster Souza Pereira" userId="ad8fe9dc1f26c52e" providerId="LiveId" clId="{27758D07-54BB-4BDD-BBDA-A211C61A6B38}" dt="2024-04-01T12:35:12.544" v="4812" actId="207"/>
          <ac:spMkLst>
            <pc:docMk/>
            <pc:sldMk cId="4274921567" sldId="413"/>
            <ac:spMk id="4" creationId="{BCFF275B-344B-3975-AFB5-F956C0C8DABB}"/>
          </ac:spMkLst>
        </pc:spChg>
        <pc:spChg chg="del mod">
          <ac:chgData name="Dauster Souza Pereira" userId="ad8fe9dc1f26c52e" providerId="LiveId" clId="{27758D07-54BB-4BDD-BBDA-A211C61A6B38}" dt="2024-03-25T13:20:29.589" v="1959" actId="478"/>
          <ac:spMkLst>
            <pc:docMk/>
            <pc:sldMk cId="4274921567" sldId="413"/>
            <ac:spMk id="5" creationId="{1800A988-11E0-045D-B668-37DD3C99BDB2}"/>
          </ac:spMkLst>
        </pc:spChg>
        <pc:spChg chg="add mod">
          <ac:chgData name="Dauster Souza Pereira" userId="ad8fe9dc1f26c52e" providerId="LiveId" clId="{27758D07-54BB-4BDD-BBDA-A211C61A6B38}" dt="2024-03-25T13:22:03.459" v="2154" actId="1076"/>
          <ac:spMkLst>
            <pc:docMk/>
            <pc:sldMk cId="4274921567" sldId="413"/>
            <ac:spMk id="6" creationId="{CCD8F47B-241F-FE93-C40B-E72648966B0C}"/>
          </ac:spMkLst>
        </pc:spChg>
        <pc:spChg chg="del">
          <ac:chgData name="Dauster Souza Pereira" userId="ad8fe9dc1f26c52e" providerId="LiveId" clId="{27758D07-54BB-4BDD-BBDA-A211C61A6B38}" dt="2024-03-25T13:18:58.226" v="1954" actId="478"/>
          <ac:spMkLst>
            <pc:docMk/>
            <pc:sldMk cId="4274921567" sldId="413"/>
            <ac:spMk id="7" creationId="{3D2A5559-605C-1E05-6D29-A3B0852568CE}"/>
          </ac:spMkLst>
        </pc:spChg>
        <pc:spChg chg="add mod">
          <ac:chgData name="Dauster Souza Pereira" userId="ad8fe9dc1f26c52e" providerId="LiveId" clId="{27758D07-54BB-4BDD-BBDA-A211C61A6B38}" dt="2024-04-01T12:37:35.013" v="4828" actId="207"/>
          <ac:spMkLst>
            <pc:docMk/>
            <pc:sldMk cId="4274921567" sldId="413"/>
            <ac:spMk id="8" creationId="{47B08D9F-D62D-C3E4-ABDF-666B851E5A43}"/>
          </ac:spMkLst>
        </pc:spChg>
        <pc:cxnChg chg="add mod">
          <ac:chgData name="Dauster Souza Pereira" userId="ad8fe9dc1f26c52e" providerId="LiveId" clId="{27758D07-54BB-4BDD-BBDA-A211C61A6B38}" dt="2024-04-01T12:36:59.303" v="4825" actId="13822"/>
          <ac:cxnSpMkLst>
            <pc:docMk/>
            <pc:sldMk cId="4274921567" sldId="413"/>
            <ac:cxnSpMk id="7" creationId="{83D0D155-ADD2-E71A-D981-0C81F6FC012C}"/>
          </ac:cxnSpMkLst>
        </pc:cxnChg>
      </pc:sldChg>
      <pc:sldChg chg="addSp delSp modSp add mod modAnim">
        <pc:chgData name="Dauster Souza Pereira" userId="ad8fe9dc1f26c52e" providerId="LiveId" clId="{27758D07-54BB-4BDD-BBDA-A211C61A6B38}" dt="2024-04-01T12:38:56.714" v="4832"/>
        <pc:sldMkLst>
          <pc:docMk/>
          <pc:sldMk cId="1093522090" sldId="414"/>
        </pc:sldMkLst>
        <pc:spChg chg="mod">
          <ac:chgData name="Dauster Souza Pereira" userId="ad8fe9dc1f26c52e" providerId="LiveId" clId="{27758D07-54BB-4BDD-BBDA-A211C61A6B38}" dt="2024-03-25T13:23:00.303" v="2252" actId="20577"/>
          <ac:spMkLst>
            <pc:docMk/>
            <pc:sldMk cId="1093522090" sldId="414"/>
            <ac:spMk id="4" creationId="{BCFF275B-344B-3975-AFB5-F956C0C8DABB}"/>
          </ac:spMkLst>
        </pc:spChg>
        <pc:spChg chg="add mod">
          <ac:chgData name="Dauster Souza Pereira" userId="ad8fe9dc1f26c52e" providerId="LiveId" clId="{27758D07-54BB-4BDD-BBDA-A211C61A6B38}" dt="2024-03-25T13:25:45.541" v="2255" actId="14100"/>
          <ac:spMkLst>
            <pc:docMk/>
            <pc:sldMk cId="1093522090" sldId="414"/>
            <ac:spMk id="5" creationId="{38B73515-B888-92CA-5BB4-25CF01DFC379}"/>
          </ac:spMkLst>
        </pc:spChg>
        <pc:spChg chg="del">
          <ac:chgData name="Dauster Souza Pereira" userId="ad8fe9dc1f26c52e" providerId="LiveId" clId="{27758D07-54BB-4BDD-BBDA-A211C61A6B38}" dt="2024-03-25T13:22:30.520" v="2156" actId="478"/>
          <ac:spMkLst>
            <pc:docMk/>
            <pc:sldMk cId="1093522090" sldId="414"/>
            <ac:spMk id="6" creationId="{CCD8F47B-241F-FE93-C40B-E72648966B0C}"/>
          </ac:spMkLst>
        </pc:spChg>
        <pc:spChg chg="del">
          <ac:chgData name="Dauster Souza Pereira" userId="ad8fe9dc1f26c52e" providerId="LiveId" clId="{27758D07-54BB-4BDD-BBDA-A211C61A6B38}" dt="2024-03-25T13:22:32.873" v="2157" actId="478"/>
          <ac:spMkLst>
            <pc:docMk/>
            <pc:sldMk cId="1093522090" sldId="414"/>
            <ac:spMk id="8" creationId="{47B08D9F-D62D-C3E4-ABDF-666B851E5A43}"/>
          </ac:spMkLst>
        </pc:spChg>
      </pc:sldChg>
      <pc:sldChg chg="addSp delSp modSp add mod modAnim">
        <pc:chgData name="Dauster Souza Pereira" userId="ad8fe9dc1f26c52e" providerId="LiveId" clId="{27758D07-54BB-4BDD-BBDA-A211C61A6B38}" dt="2024-04-01T12:39:50.898" v="4835" actId="207"/>
        <pc:sldMkLst>
          <pc:docMk/>
          <pc:sldMk cId="1134692848" sldId="415"/>
        </pc:sldMkLst>
        <pc:spChg chg="mod">
          <ac:chgData name="Dauster Souza Pereira" userId="ad8fe9dc1f26c52e" providerId="LiveId" clId="{27758D07-54BB-4BDD-BBDA-A211C61A6B38}" dt="2024-04-01T12:39:50.898" v="4835" actId="207"/>
          <ac:spMkLst>
            <pc:docMk/>
            <pc:sldMk cId="1134692848" sldId="415"/>
            <ac:spMk id="4" creationId="{BCFF275B-344B-3975-AFB5-F956C0C8DABB}"/>
          </ac:spMkLst>
        </pc:spChg>
        <pc:spChg chg="del mod">
          <ac:chgData name="Dauster Souza Pereira" userId="ad8fe9dc1f26c52e" providerId="LiveId" clId="{27758D07-54BB-4BDD-BBDA-A211C61A6B38}" dt="2024-03-25T13:28:29.760" v="2390" actId="478"/>
          <ac:spMkLst>
            <pc:docMk/>
            <pc:sldMk cId="1134692848" sldId="415"/>
            <ac:spMk id="5" creationId="{38B73515-B888-92CA-5BB4-25CF01DFC379}"/>
          </ac:spMkLst>
        </pc:spChg>
        <pc:spChg chg="add mod">
          <ac:chgData name="Dauster Souza Pereira" userId="ad8fe9dc1f26c52e" providerId="LiveId" clId="{27758D07-54BB-4BDD-BBDA-A211C61A6B38}" dt="2024-03-25T13:28:37.227" v="2394" actId="1076"/>
          <ac:spMkLst>
            <pc:docMk/>
            <pc:sldMk cId="1134692848" sldId="415"/>
            <ac:spMk id="6" creationId="{6D566BBE-7F7B-BDC3-B3B9-C3F41BB09518}"/>
          </ac:spMkLst>
        </pc:spChg>
      </pc:sldChg>
      <pc:sldChg chg="addSp delSp modSp add mod delAnim modAnim">
        <pc:chgData name="Dauster Souza Pereira" userId="ad8fe9dc1f26c52e" providerId="LiveId" clId="{27758D07-54BB-4BDD-BBDA-A211C61A6B38}" dt="2024-04-01T12:50:02.590" v="4979" actId="14100"/>
        <pc:sldMkLst>
          <pc:docMk/>
          <pc:sldMk cId="1550842459" sldId="416"/>
        </pc:sldMkLst>
        <pc:spChg chg="add del mod">
          <ac:chgData name="Dauster Souza Pereira" userId="ad8fe9dc1f26c52e" providerId="LiveId" clId="{27758D07-54BB-4BDD-BBDA-A211C61A6B38}" dt="2024-04-01T12:41:21.745" v="4841" actId="478"/>
          <ac:spMkLst>
            <pc:docMk/>
            <pc:sldMk cId="1550842459" sldId="416"/>
            <ac:spMk id="2" creationId="{938BF0FC-7F18-E416-C551-6C0DB9F2A59A}"/>
          </ac:spMkLst>
        </pc:spChg>
        <pc:spChg chg="mod">
          <ac:chgData name="Dauster Souza Pereira" userId="ad8fe9dc1f26c52e" providerId="LiveId" clId="{27758D07-54BB-4BDD-BBDA-A211C61A6B38}" dt="2024-04-01T12:43:52.437" v="4913" actId="20577"/>
          <ac:spMkLst>
            <pc:docMk/>
            <pc:sldMk cId="1550842459" sldId="416"/>
            <ac:spMk id="4" creationId="{BCFF275B-344B-3975-AFB5-F956C0C8DABB}"/>
          </ac:spMkLst>
        </pc:spChg>
        <pc:spChg chg="add mod">
          <ac:chgData name="Dauster Souza Pereira" userId="ad8fe9dc1f26c52e" providerId="LiveId" clId="{27758D07-54BB-4BDD-BBDA-A211C61A6B38}" dt="2024-04-01T12:47:31.716" v="4967" actId="1076"/>
          <ac:spMkLst>
            <pc:docMk/>
            <pc:sldMk cId="1550842459" sldId="416"/>
            <ac:spMk id="5" creationId="{CE68337F-8A29-BE01-9174-27B1253CE6AE}"/>
          </ac:spMkLst>
        </pc:spChg>
        <pc:spChg chg="add mod">
          <ac:chgData name="Dauster Souza Pereira" userId="ad8fe9dc1f26c52e" providerId="LiveId" clId="{27758D07-54BB-4BDD-BBDA-A211C61A6B38}" dt="2024-04-01T12:44:47.602" v="4920" actId="207"/>
          <ac:spMkLst>
            <pc:docMk/>
            <pc:sldMk cId="1550842459" sldId="416"/>
            <ac:spMk id="6" creationId="{5FEFA476-BC9B-CB87-3E7D-2D04D561D10F}"/>
          </ac:spMkLst>
        </pc:spChg>
        <pc:spChg chg="del mod">
          <ac:chgData name="Dauster Souza Pereira" userId="ad8fe9dc1f26c52e" providerId="LiveId" clId="{27758D07-54BB-4BDD-BBDA-A211C61A6B38}" dt="2024-03-25T13:30:04.741" v="2449" actId="478"/>
          <ac:spMkLst>
            <pc:docMk/>
            <pc:sldMk cId="1550842459" sldId="416"/>
            <ac:spMk id="6" creationId="{6D566BBE-7F7B-BDC3-B3B9-C3F41BB09518}"/>
          </ac:spMkLst>
        </pc:spChg>
        <pc:spChg chg="add mod">
          <ac:chgData name="Dauster Souza Pereira" userId="ad8fe9dc1f26c52e" providerId="LiveId" clId="{27758D07-54BB-4BDD-BBDA-A211C61A6B38}" dt="2024-04-01T12:47:31.716" v="4967" actId="1076"/>
          <ac:spMkLst>
            <pc:docMk/>
            <pc:sldMk cId="1550842459" sldId="416"/>
            <ac:spMk id="7" creationId="{404FD3DE-3AD0-DE11-14FD-DBE8BD073FC0}"/>
          </ac:spMkLst>
        </pc:spChg>
        <pc:spChg chg="add mod">
          <ac:chgData name="Dauster Souza Pereira" userId="ad8fe9dc1f26c52e" providerId="LiveId" clId="{27758D07-54BB-4BDD-BBDA-A211C61A6B38}" dt="2024-04-01T12:50:02.590" v="4979" actId="14100"/>
          <ac:spMkLst>
            <pc:docMk/>
            <pc:sldMk cId="1550842459" sldId="416"/>
            <ac:spMk id="8" creationId="{64D63B16-CFEA-2572-C8E6-01831C301371}"/>
          </ac:spMkLst>
        </pc:spChg>
        <pc:spChg chg="add mod">
          <ac:chgData name="Dauster Souza Pereira" userId="ad8fe9dc1f26c52e" providerId="LiveId" clId="{27758D07-54BB-4BDD-BBDA-A211C61A6B38}" dt="2024-04-01T12:47:31.716" v="4967" actId="1076"/>
          <ac:spMkLst>
            <pc:docMk/>
            <pc:sldMk cId="1550842459" sldId="416"/>
            <ac:spMk id="9" creationId="{1A9C6E35-282E-D01E-4FBE-2B46563FC6B2}"/>
          </ac:spMkLst>
        </pc:spChg>
        <pc:spChg chg="add mod">
          <ac:chgData name="Dauster Souza Pereira" userId="ad8fe9dc1f26c52e" providerId="LiveId" clId="{27758D07-54BB-4BDD-BBDA-A211C61A6B38}" dt="2024-04-01T12:47:31.716" v="4967" actId="1076"/>
          <ac:spMkLst>
            <pc:docMk/>
            <pc:sldMk cId="1550842459" sldId="416"/>
            <ac:spMk id="10" creationId="{ABE2A146-CE77-382D-98EC-0027EAF15788}"/>
          </ac:spMkLst>
        </pc:spChg>
        <pc:spChg chg="add mod">
          <ac:chgData name="Dauster Souza Pereira" userId="ad8fe9dc1f26c52e" providerId="LiveId" clId="{27758D07-54BB-4BDD-BBDA-A211C61A6B38}" dt="2024-04-01T12:47:49.912" v="4970" actId="13822"/>
          <ac:spMkLst>
            <pc:docMk/>
            <pc:sldMk cId="1550842459" sldId="416"/>
            <ac:spMk id="11" creationId="{20280B5B-6381-6800-7BF0-54A582AD7CCD}"/>
          </ac:spMkLst>
        </pc:spChg>
        <pc:cxnChg chg="add mod">
          <ac:chgData name="Dauster Souza Pereira" userId="ad8fe9dc1f26c52e" providerId="LiveId" clId="{27758D07-54BB-4BDD-BBDA-A211C61A6B38}" dt="2024-04-01T12:48:20.285" v="4974" actId="14100"/>
          <ac:cxnSpMkLst>
            <pc:docMk/>
            <pc:sldMk cId="1550842459" sldId="416"/>
            <ac:cxnSpMk id="13" creationId="{38E45AE9-98F8-2AE5-8F29-7D51768EC0E3}"/>
          </ac:cxnSpMkLst>
        </pc:cxnChg>
      </pc:sldChg>
      <pc:sldChg chg="addSp modSp add mod modAnim">
        <pc:chgData name="Dauster Souza Pereira" userId="ad8fe9dc1f26c52e" providerId="LiveId" clId="{27758D07-54BB-4BDD-BBDA-A211C61A6B38}" dt="2024-04-01T12:52:17.496" v="4992"/>
        <pc:sldMkLst>
          <pc:docMk/>
          <pc:sldMk cId="3292987592" sldId="417"/>
        </pc:sldMkLst>
        <pc:spChg chg="add mod">
          <ac:chgData name="Dauster Souza Pereira" userId="ad8fe9dc1f26c52e" providerId="LiveId" clId="{27758D07-54BB-4BDD-BBDA-A211C61A6B38}" dt="2024-04-01T12:52:04.279" v="4990" actId="1076"/>
          <ac:spMkLst>
            <pc:docMk/>
            <pc:sldMk cId="3292987592" sldId="417"/>
            <ac:spMk id="2" creationId="{674B3C3C-1C62-999B-403B-F10F4F4546E9}"/>
          </ac:spMkLst>
        </pc:spChg>
        <pc:spChg chg="mod">
          <ac:chgData name="Dauster Souza Pereira" userId="ad8fe9dc1f26c52e" providerId="LiveId" clId="{27758D07-54BB-4BDD-BBDA-A211C61A6B38}" dt="2024-03-25T13:36:45.661" v="2681" actId="6549"/>
          <ac:spMkLst>
            <pc:docMk/>
            <pc:sldMk cId="3292987592" sldId="417"/>
            <ac:spMk id="4" creationId="{BCFF275B-344B-3975-AFB5-F956C0C8DABB}"/>
          </ac:spMkLst>
        </pc:spChg>
        <pc:spChg chg="add mod">
          <ac:chgData name="Dauster Souza Pereira" userId="ad8fe9dc1f26c52e" providerId="LiveId" clId="{27758D07-54BB-4BDD-BBDA-A211C61A6B38}" dt="2024-04-01T12:52:00.044" v="4989" actId="20577"/>
          <ac:spMkLst>
            <pc:docMk/>
            <pc:sldMk cId="3292987592" sldId="417"/>
            <ac:spMk id="5" creationId="{2D26F2A0-5017-261F-18D3-89503CBA183E}"/>
          </ac:spMkLst>
        </pc:spChg>
      </pc:sldChg>
      <pc:sldChg chg="addSp delSp modSp add mod modAnim">
        <pc:chgData name="Dauster Souza Pereira" userId="ad8fe9dc1f26c52e" providerId="LiveId" clId="{27758D07-54BB-4BDD-BBDA-A211C61A6B38}" dt="2024-04-01T12:53:27.261" v="4997"/>
        <pc:sldMkLst>
          <pc:docMk/>
          <pc:sldMk cId="2221691556" sldId="418"/>
        </pc:sldMkLst>
        <pc:spChg chg="add mod">
          <ac:chgData name="Dauster Souza Pereira" userId="ad8fe9dc1f26c52e" providerId="LiveId" clId="{27758D07-54BB-4BDD-BBDA-A211C61A6B38}" dt="2024-04-01T12:53:01.692" v="4995" actId="207"/>
          <ac:spMkLst>
            <pc:docMk/>
            <pc:sldMk cId="2221691556" sldId="418"/>
            <ac:spMk id="2" creationId="{4641B870-581A-5130-ED24-8797D79DDFF8}"/>
          </ac:spMkLst>
        </pc:spChg>
        <pc:spChg chg="mod">
          <ac:chgData name="Dauster Souza Pereira" userId="ad8fe9dc1f26c52e" providerId="LiveId" clId="{27758D07-54BB-4BDD-BBDA-A211C61A6B38}" dt="2024-03-25T13:38:28.481" v="2716" actId="207"/>
          <ac:spMkLst>
            <pc:docMk/>
            <pc:sldMk cId="2221691556" sldId="418"/>
            <ac:spMk id="4" creationId="{BCFF275B-344B-3975-AFB5-F956C0C8DABB}"/>
          </ac:spMkLst>
        </pc:spChg>
        <pc:spChg chg="del">
          <ac:chgData name="Dauster Souza Pereira" userId="ad8fe9dc1f26c52e" providerId="LiveId" clId="{27758D07-54BB-4BDD-BBDA-A211C61A6B38}" dt="2024-03-25T13:38:31.375" v="2717" actId="478"/>
          <ac:spMkLst>
            <pc:docMk/>
            <pc:sldMk cId="2221691556" sldId="418"/>
            <ac:spMk id="5" creationId="{2D26F2A0-5017-261F-18D3-89503CBA183E}"/>
          </ac:spMkLst>
        </pc:spChg>
        <pc:spChg chg="add mod">
          <ac:chgData name="Dauster Souza Pereira" userId="ad8fe9dc1f26c52e" providerId="LiveId" clId="{27758D07-54BB-4BDD-BBDA-A211C61A6B38}" dt="2024-03-25T13:40:53.467" v="2927" actId="20577"/>
          <ac:spMkLst>
            <pc:docMk/>
            <pc:sldMk cId="2221691556" sldId="418"/>
            <ac:spMk id="6" creationId="{0B41344A-F3A6-E875-A77C-C089565735E7}"/>
          </ac:spMkLst>
        </pc:spChg>
      </pc:sldChg>
      <pc:sldChg chg="delSp modSp add mod modAnim">
        <pc:chgData name="Dauster Souza Pereira" userId="ad8fe9dc1f26c52e" providerId="LiveId" clId="{27758D07-54BB-4BDD-BBDA-A211C61A6B38}" dt="2024-04-01T12:53:52.876" v="4999"/>
        <pc:sldMkLst>
          <pc:docMk/>
          <pc:sldMk cId="744279356" sldId="419"/>
        </pc:sldMkLst>
        <pc:spChg chg="del">
          <ac:chgData name="Dauster Souza Pereira" userId="ad8fe9dc1f26c52e" providerId="LiveId" clId="{27758D07-54BB-4BDD-BBDA-A211C61A6B38}" dt="2024-03-25T13:41:36.402" v="2929" actId="478"/>
          <ac:spMkLst>
            <pc:docMk/>
            <pc:sldMk cId="744279356" sldId="419"/>
            <ac:spMk id="2" creationId="{4641B870-581A-5130-ED24-8797D79DDFF8}"/>
          </ac:spMkLst>
        </pc:spChg>
        <pc:spChg chg="del">
          <ac:chgData name="Dauster Souza Pereira" userId="ad8fe9dc1f26c52e" providerId="LiveId" clId="{27758D07-54BB-4BDD-BBDA-A211C61A6B38}" dt="2024-03-25T13:41:39.632" v="2930" actId="478"/>
          <ac:spMkLst>
            <pc:docMk/>
            <pc:sldMk cId="744279356" sldId="419"/>
            <ac:spMk id="4" creationId="{BCFF275B-344B-3975-AFB5-F956C0C8DABB}"/>
          </ac:spMkLst>
        </pc:spChg>
        <pc:spChg chg="mod">
          <ac:chgData name="Dauster Souza Pereira" userId="ad8fe9dc1f26c52e" providerId="LiveId" clId="{27758D07-54BB-4BDD-BBDA-A211C61A6B38}" dt="2024-03-25T13:42:57.061" v="2949" actId="207"/>
          <ac:spMkLst>
            <pc:docMk/>
            <pc:sldMk cId="744279356" sldId="419"/>
            <ac:spMk id="6" creationId="{0B41344A-F3A6-E875-A77C-C089565735E7}"/>
          </ac:spMkLst>
        </pc:spChg>
      </pc:sldChg>
      <pc:sldChg chg="addSp modSp add mod">
        <pc:chgData name="Dauster Souza Pereira" userId="ad8fe9dc1f26c52e" providerId="LiveId" clId="{27758D07-54BB-4BDD-BBDA-A211C61A6B38}" dt="2024-04-01T13:10:07.300" v="5007" actId="20577"/>
        <pc:sldMkLst>
          <pc:docMk/>
          <pc:sldMk cId="620343074" sldId="420"/>
        </pc:sldMkLst>
        <pc:spChg chg="add mod">
          <ac:chgData name="Dauster Souza Pereira" userId="ad8fe9dc1f26c52e" providerId="LiveId" clId="{27758D07-54BB-4BDD-BBDA-A211C61A6B38}" dt="2024-04-01T13:10:07.300" v="5007" actId="20577"/>
          <ac:spMkLst>
            <pc:docMk/>
            <pc:sldMk cId="620343074" sldId="420"/>
            <ac:spMk id="4" creationId="{0770C976-D339-657A-9C9F-75936BEEECA4}"/>
          </ac:spMkLst>
        </pc:spChg>
        <pc:spChg chg="mod">
          <ac:chgData name="Dauster Souza Pereira" userId="ad8fe9dc1f26c52e" providerId="LiveId" clId="{27758D07-54BB-4BDD-BBDA-A211C61A6B38}" dt="2024-03-25T13:43:40.629" v="3004" actId="20577"/>
          <ac:spMkLst>
            <pc:docMk/>
            <pc:sldMk cId="620343074" sldId="420"/>
            <ac:spMk id="6" creationId="{0B41344A-F3A6-E875-A77C-C089565735E7}"/>
          </ac:spMkLst>
        </pc:spChg>
      </pc:sldChg>
      <pc:sldChg chg="delSp modSp add mod modAnim">
        <pc:chgData name="Dauster Souza Pereira" userId="ad8fe9dc1f26c52e" providerId="LiveId" clId="{27758D07-54BB-4BDD-BBDA-A211C61A6B38}" dt="2024-04-01T12:55:54.440" v="5003"/>
        <pc:sldMkLst>
          <pc:docMk/>
          <pc:sldMk cId="4271987906" sldId="421"/>
        </pc:sldMkLst>
        <pc:spChg chg="del">
          <ac:chgData name="Dauster Souza Pereira" userId="ad8fe9dc1f26c52e" providerId="LiveId" clId="{27758D07-54BB-4BDD-BBDA-A211C61A6B38}" dt="2024-03-25T13:45:53.662" v="3010" actId="478"/>
          <ac:spMkLst>
            <pc:docMk/>
            <pc:sldMk cId="4271987906" sldId="421"/>
            <ac:spMk id="4" creationId="{0770C976-D339-657A-9C9F-75936BEEECA4}"/>
          </ac:spMkLst>
        </pc:spChg>
        <pc:spChg chg="mod">
          <ac:chgData name="Dauster Souza Pereira" userId="ad8fe9dc1f26c52e" providerId="LiveId" clId="{27758D07-54BB-4BDD-BBDA-A211C61A6B38}" dt="2024-04-01T12:55:44.686" v="5002" actId="207"/>
          <ac:spMkLst>
            <pc:docMk/>
            <pc:sldMk cId="4271987906" sldId="421"/>
            <ac:spMk id="6" creationId="{0B41344A-F3A6-E875-A77C-C089565735E7}"/>
          </ac:spMkLst>
        </pc:spChg>
      </pc:sldChg>
      <pc:sldChg chg="addSp delSp modSp add mod">
        <pc:chgData name="Dauster Souza Pereira" userId="ad8fe9dc1f26c52e" providerId="LiveId" clId="{27758D07-54BB-4BDD-BBDA-A211C61A6B38}" dt="2024-03-25T13:50:51.468" v="3104" actId="1076"/>
        <pc:sldMkLst>
          <pc:docMk/>
          <pc:sldMk cId="1639969727" sldId="422"/>
        </pc:sldMkLst>
        <pc:spChg chg="add mod">
          <ac:chgData name="Dauster Souza Pereira" userId="ad8fe9dc1f26c52e" providerId="LiveId" clId="{27758D07-54BB-4BDD-BBDA-A211C61A6B38}" dt="2024-03-25T13:50:51.468" v="3104" actId="1076"/>
          <ac:spMkLst>
            <pc:docMk/>
            <pc:sldMk cId="1639969727" sldId="422"/>
            <ac:spMk id="2" creationId="{A6FCACC0-5464-615C-FF37-C1EDF18B262A}"/>
          </ac:spMkLst>
        </pc:spChg>
        <pc:spChg chg="del mod">
          <ac:chgData name="Dauster Souza Pereira" userId="ad8fe9dc1f26c52e" providerId="LiveId" clId="{27758D07-54BB-4BDD-BBDA-A211C61A6B38}" dt="2024-03-25T13:49:43.840" v="3081" actId="478"/>
          <ac:spMkLst>
            <pc:docMk/>
            <pc:sldMk cId="1639969727" sldId="422"/>
            <ac:spMk id="6" creationId="{0B41344A-F3A6-E875-A77C-C089565735E7}"/>
          </ac:spMkLst>
        </pc:spChg>
        <pc:spChg chg="mod">
          <ac:chgData name="Dauster Souza Pereira" userId="ad8fe9dc1f26c52e" providerId="LiveId" clId="{27758D07-54BB-4BDD-BBDA-A211C61A6B38}" dt="2024-03-25T13:49:17.437" v="3074" actId="20577"/>
          <ac:spMkLst>
            <pc:docMk/>
            <pc:sldMk cId="1639969727" sldId="422"/>
            <ac:spMk id="2724" creationId="{69604FC1-569A-E868-48E0-7270907A7037}"/>
          </ac:spMkLst>
        </pc:spChg>
      </pc:sldChg>
      <pc:sldChg chg="modSp add mod">
        <pc:chgData name="Dauster Souza Pereira" userId="ad8fe9dc1f26c52e" providerId="LiveId" clId="{27758D07-54BB-4BDD-BBDA-A211C61A6B38}" dt="2024-04-01T13:28:25.062" v="5008" actId="207"/>
        <pc:sldMkLst>
          <pc:docMk/>
          <pc:sldMk cId="2814661666" sldId="423"/>
        </pc:sldMkLst>
        <pc:spChg chg="mod">
          <ac:chgData name="Dauster Souza Pereira" userId="ad8fe9dc1f26c52e" providerId="LiveId" clId="{27758D07-54BB-4BDD-BBDA-A211C61A6B38}" dt="2024-04-01T13:28:25.062" v="5008" actId="207"/>
          <ac:spMkLst>
            <pc:docMk/>
            <pc:sldMk cId="2814661666" sldId="423"/>
            <ac:spMk id="2" creationId="{A6FCACC0-5464-615C-FF37-C1EDF18B262A}"/>
          </ac:spMkLst>
        </pc:spChg>
      </pc:sldChg>
      <pc:sldChg chg="modSp add mod">
        <pc:chgData name="Dauster Souza Pereira" userId="ad8fe9dc1f26c52e" providerId="LiveId" clId="{27758D07-54BB-4BDD-BBDA-A211C61A6B38}" dt="2024-03-25T13:52:54.778" v="3129" actId="207"/>
        <pc:sldMkLst>
          <pc:docMk/>
          <pc:sldMk cId="519976402" sldId="424"/>
        </pc:sldMkLst>
        <pc:spChg chg="mod">
          <ac:chgData name="Dauster Souza Pereira" userId="ad8fe9dc1f26c52e" providerId="LiveId" clId="{27758D07-54BB-4BDD-BBDA-A211C61A6B38}" dt="2024-03-25T13:52:54.778" v="3129" actId="207"/>
          <ac:spMkLst>
            <pc:docMk/>
            <pc:sldMk cId="519976402" sldId="424"/>
            <ac:spMk id="2" creationId="{A6FCACC0-5464-615C-FF37-C1EDF18B262A}"/>
          </ac:spMkLst>
        </pc:spChg>
      </pc:sldChg>
      <pc:sldChg chg="modSp add mod">
        <pc:chgData name="Dauster Souza Pereira" userId="ad8fe9dc1f26c52e" providerId="LiveId" clId="{27758D07-54BB-4BDD-BBDA-A211C61A6B38}" dt="2024-04-01T13:36:19.260" v="5009" actId="207"/>
        <pc:sldMkLst>
          <pc:docMk/>
          <pc:sldMk cId="2624989981" sldId="425"/>
        </pc:sldMkLst>
        <pc:spChg chg="mod">
          <ac:chgData name="Dauster Souza Pereira" userId="ad8fe9dc1f26c52e" providerId="LiveId" clId="{27758D07-54BB-4BDD-BBDA-A211C61A6B38}" dt="2024-04-01T13:36:19.260" v="5009" actId="207"/>
          <ac:spMkLst>
            <pc:docMk/>
            <pc:sldMk cId="2624989981" sldId="425"/>
            <ac:spMk id="2" creationId="{A6FCACC0-5464-615C-FF37-C1EDF18B262A}"/>
          </ac:spMkLst>
        </pc:spChg>
      </pc:sldChg>
      <pc:sldChg chg="modSp add del mod">
        <pc:chgData name="Dauster Souza Pereira" userId="ad8fe9dc1f26c52e" providerId="LiveId" clId="{27758D07-54BB-4BDD-BBDA-A211C61A6B38}" dt="2024-04-01T13:55:04.767" v="5010" actId="47"/>
        <pc:sldMkLst>
          <pc:docMk/>
          <pc:sldMk cId="3183468777" sldId="426"/>
        </pc:sldMkLst>
        <pc:spChg chg="mod">
          <ac:chgData name="Dauster Souza Pereira" userId="ad8fe9dc1f26c52e" providerId="LiveId" clId="{27758D07-54BB-4BDD-BBDA-A211C61A6B38}" dt="2024-03-25T13:55:02.505" v="3173" actId="27636"/>
          <ac:spMkLst>
            <pc:docMk/>
            <pc:sldMk cId="3183468777" sldId="426"/>
            <ac:spMk id="2" creationId="{A6FCACC0-5464-615C-FF37-C1EDF18B262A}"/>
          </ac:spMkLst>
        </pc:spChg>
        <pc:spChg chg="mod">
          <ac:chgData name="Dauster Souza Pereira" userId="ad8fe9dc1f26c52e" providerId="LiveId" clId="{27758D07-54BB-4BDD-BBDA-A211C61A6B38}" dt="2024-03-25T13:54:03.655" v="3159" actId="20577"/>
          <ac:spMkLst>
            <pc:docMk/>
            <pc:sldMk cId="3183468777" sldId="426"/>
            <ac:spMk id="2724" creationId="{69604FC1-569A-E868-48E0-7270907A7037}"/>
          </ac:spMkLst>
        </pc:spChg>
      </pc:sldChg>
      <pc:sldChg chg="modSp add del mod">
        <pc:chgData name="Dauster Souza Pereira" userId="ad8fe9dc1f26c52e" providerId="LiveId" clId="{27758D07-54BB-4BDD-BBDA-A211C61A6B38}" dt="2024-04-01T13:55:04.767" v="5010" actId="47"/>
        <pc:sldMkLst>
          <pc:docMk/>
          <pc:sldMk cId="2359585808" sldId="427"/>
        </pc:sldMkLst>
        <pc:spChg chg="mod">
          <ac:chgData name="Dauster Souza Pereira" userId="ad8fe9dc1f26c52e" providerId="LiveId" clId="{27758D07-54BB-4BDD-BBDA-A211C61A6B38}" dt="2024-03-25T13:56:04.281" v="3185" actId="207"/>
          <ac:spMkLst>
            <pc:docMk/>
            <pc:sldMk cId="2359585808" sldId="427"/>
            <ac:spMk id="2" creationId="{A6FCACC0-5464-615C-FF37-C1EDF18B262A}"/>
          </ac:spMkLst>
        </pc:spChg>
      </pc:sldChg>
      <pc:sldChg chg="modSp add del mod">
        <pc:chgData name="Dauster Souza Pereira" userId="ad8fe9dc1f26c52e" providerId="LiveId" clId="{27758D07-54BB-4BDD-BBDA-A211C61A6B38}" dt="2024-04-01T13:55:04.767" v="5010" actId="47"/>
        <pc:sldMkLst>
          <pc:docMk/>
          <pc:sldMk cId="3491324173" sldId="428"/>
        </pc:sldMkLst>
        <pc:spChg chg="mod">
          <ac:chgData name="Dauster Souza Pereira" userId="ad8fe9dc1f26c52e" providerId="LiveId" clId="{27758D07-54BB-4BDD-BBDA-A211C61A6B38}" dt="2024-03-25T13:57:17.515" v="3203" actId="207"/>
          <ac:spMkLst>
            <pc:docMk/>
            <pc:sldMk cId="3491324173" sldId="428"/>
            <ac:spMk id="2" creationId="{A6FCACC0-5464-615C-FF37-C1EDF18B262A}"/>
          </ac:spMkLst>
        </pc:spChg>
      </pc:sldChg>
      <pc:sldChg chg="modSp add ord modAnim">
        <pc:chgData name="Dauster Souza Pereira" userId="ad8fe9dc1f26c52e" providerId="LiveId" clId="{27758D07-54BB-4BDD-BBDA-A211C61A6B38}" dt="2024-04-01T11:25:28.697" v="3816" actId="20577"/>
        <pc:sldMkLst>
          <pc:docMk/>
          <pc:sldMk cId="2164235669" sldId="429"/>
        </pc:sldMkLst>
        <pc:spChg chg="mod">
          <ac:chgData name="Dauster Souza Pereira" userId="ad8fe9dc1f26c52e" providerId="LiveId" clId="{27758D07-54BB-4BDD-BBDA-A211C61A6B38}" dt="2024-04-01T11:25:28.697" v="3816" actId="20577"/>
          <ac:spMkLst>
            <pc:docMk/>
            <pc:sldMk cId="2164235669" sldId="429"/>
            <ac:spMk id="4" creationId="{BCFF275B-344B-3975-AFB5-F956C0C8DABB}"/>
          </ac:spMkLst>
        </pc:spChg>
      </pc:sldChg>
      <pc:sldChg chg="addSp delSp modSp add mod addAnim delAnim modAnim">
        <pc:chgData name="Dauster Souza Pereira" userId="ad8fe9dc1f26c52e" providerId="LiveId" clId="{27758D07-54BB-4BDD-BBDA-A211C61A6B38}" dt="2024-04-01T11:29:55.687" v="3860"/>
        <pc:sldMkLst>
          <pc:docMk/>
          <pc:sldMk cId="2651205992" sldId="430"/>
        </pc:sldMkLst>
        <pc:spChg chg="del">
          <ac:chgData name="Dauster Souza Pereira" userId="ad8fe9dc1f26c52e" providerId="LiveId" clId="{27758D07-54BB-4BDD-BBDA-A211C61A6B38}" dt="2024-04-01T11:28:23.423" v="3823" actId="478"/>
          <ac:spMkLst>
            <pc:docMk/>
            <pc:sldMk cId="2651205992" sldId="430"/>
            <ac:spMk id="4" creationId="{BCFF275B-344B-3975-AFB5-F956C0C8DABB}"/>
          </ac:spMkLst>
        </pc:spChg>
        <pc:spChg chg="add del mod">
          <ac:chgData name="Dauster Souza Pereira" userId="ad8fe9dc1f26c52e" providerId="LiveId" clId="{27758D07-54BB-4BDD-BBDA-A211C61A6B38}" dt="2024-04-01T11:29:41.327" v="3859" actId="1076"/>
          <ac:spMkLst>
            <pc:docMk/>
            <pc:sldMk cId="2651205992" sldId="430"/>
            <ac:spMk id="8" creationId="{73F73FB6-2513-C33F-4F1C-672F556D541D}"/>
          </ac:spMkLst>
        </pc:spChg>
        <pc:spChg chg="add del mod">
          <ac:chgData name="Dauster Souza Pereira" userId="ad8fe9dc1f26c52e" providerId="LiveId" clId="{27758D07-54BB-4BDD-BBDA-A211C61A6B38}" dt="2024-04-01T11:29:36.322" v="3858" actId="1076"/>
          <ac:spMkLst>
            <pc:docMk/>
            <pc:sldMk cId="2651205992" sldId="430"/>
            <ac:spMk id="9" creationId="{6633D7EA-CDF2-A305-B122-D08E3DD32021}"/>
          </ac:spMkLst>
        </pc:spChg>
        <pc:spChg chg="del">
          <ac:chgData name="Dauster Souza Pereira" userId="ad8fe9dc1f26c52e" providerId="LiveId" clId="{27758D07-54BB-4BDD-BBDA-A211C61A6B38}" dt="2024-04-01T11:28:23.423" v="3823" actId="478"/>
          <ac:spMkLst>
            <pc:docMk/>
            <pc:sldMk cId="2651205992" sldId="430"/>
            <ac:spMk id="10" creationId="{B35C34ED-CAD0-1B4D-AF79-A60380BB3EFA}"/>
          </ac:spMkLst>
        </pc:spChg>
        <pc:grpChg chg="del">
          <ac:chgData name="Dauster Souza Pereira" userId="ad8fe9dc1f26c52e" providerId="LiveId" clId="{27758D07-54BB-4BDD-BBDA-A211C61A6B38}" dt="2024-04-01T11:28:23.423" v="3823" actId="478"/>
          <ac:grpSpMkLst>
            <pc:docMk/>
            <pc:sldMk cId="2651205992" sldId="430"/>
            <ac:grpSpMk id="11" creationId="{C99C1BA0-BE38-03B2-176F-2E5B0DB5A156}"/>
          </ac:grpSpMkLst>
        </pc:grpChg>
        <pc:grpChg chg="del">
          <ac:chgData name="Dauster Souza Pereira" userId="ad8fe9dc1f26c52e" providerId="LiveId" clId="{27758D07-54BB-4BDD-BBDA-A211C61A6B38}" dt="2024-04-01T11:28:23.423" v="3823" actId="478"/>
          <ac:grpSpMkLst>
            <pc:docMk/>
            <pc:sldMk cId="2651205992" sldId="430"/>
            <ac:grpSpMk id="12" creationId="{99DD3E56-613B-D1FC-F16F-4093D4D1255C}"/>
          </ac:grpSpMkLst>
        </pc:grpChg>
        <pc:picChg chg="add mod">
          <ac:chgData name="Dauster Souza Pereira" userId="ad8fe9dc1f26c52e" providerId="LiveId" clId="{27758D07-54BB-4BDD-BBDA-A211C61A6B38}" dt="2024-04-01T11:29:33.073" v="3857" actId="1076"/>
          <ac:picMkLst>
            <pc:docMk/>
            <pc:sldMk cId="2651205992" sldId="430"/>
            <ac:picMk id="14" creationId="{187DC97B-2B0F-05DA-7D2F-AD4C7836DAF6}"/>
          </ac:picMkLst>
        </pc:picChg>
      </pc:sldChg>
      <pc:sldChg chg="addSp delSp modSp add mod delAnim modAnim">
        <pc:chgData name="Dauster Souza Pereira" userId="ad8fe9dc1f26c52e" providerId="LiveId" clId="{27758D07-54BB-4BDD-BBDA-A211C61A6B38}" dt="2024-04-01T11:43:49.467" v="4281"/>
        <pc:sldMkLst>
          <pc:docMk/>
          <pc:sldMk cId="2202488518" sldId="431"/>
        </pc:sldMkLst>
        <pc:spChg chg="add mod">
          <ac:chgData name="Dauster Souza Pereira" userId="ad8fe9dc1f26c52e" providerId="LiveId" clId="{27758D07-54BB-4BDD-BBDA-A211C61A6B38}" dt="2024-04-01T11:35:45.989" v="3924" actId="20577"/>
          <ac:spMkLst>
            <pc:docMk/>
            <pc:sldMk cId="2202488518" sldId="431"/>
            <ac:spMk id="2" creationId="{8011D53D-BA27-48C4-4CAB-255275F3B523}"/>
          </ac:spMkLst>
        </pc:spChg>
        <pc:spChg chg="del">
          <ac:chgData name="Dauster Souza Pereira" userId="ad8fe9dc1f26c52e" providerId="LiveId" clId="{27758D07-54BB-4BDD-BBDA-A211C61A6B38}" dt="2024-04-01T11:35:29.378" v="3890" actId="478"/>
          <ac:spMkLst>
            <pc:docMk/>
            <pc:sldMk cId="2202488518" sldId="431"/>
            <ac:spMk id="4" creationId="{BCFF275B-344B-3975-AFB5-F956C0C8DABB}"/>
          </ac:spMkLst>
        </pc:spChg>
        <pc:spChg chg="add mod">
          <ac:chgData name="Dauster Souza Pereira" userId="ad8fe9dc1f26c52e" providerId="LiveId" clId="{27758D07-54BB-4BDD-BBDA-A211C61A6B38}" dt="2024-04-01T11:42:03.372" v="4263" actId="207"/>
          <ac:spMkLst>
            <pc:docMk/>
            <pc:sldMk cId="2202488518" sldId="431"/>
            <ac:spMk id="5" creationId="{39B2B7C4-2BDF-3EA6-B1C5-677196E733D9}"/>
          </ac:spMkLst>
        </pc:spChg>
        <pc:spChg chg="add mod">
          <ac:chgData name="Dauster Souza Pereira" userId="ad8fe9dc1f26c52e" providerId="LiveId" clId="{27758D07-54BB-4BDD-BBDA-A211C61A6B38}" dt="2024-04-01T11:42:15.598" v="4265" actId="13822"/>
          <ac:spMkLst>
            <pc:docMk/>
            <pc:sldMk cId="2202488518" sldId="431"/>
            <ac:spMk id="6" creationId="{AC6F8CFC-202F-DC2F-5B87-E9185C38FEE7}"/>
          </ac:spMkLst>
        </pc:spChg>
        <pc:spChg chg="add mod">
          <ac:chgData name="Dauster Souza Pereira" userId="ad8fe9dc1f26c52e" providerId="LiveId" clId="{27758D07-54BB-4BDD-BBDA-A211C61A6B38}" dt="2024-04-01T11:42:22.787" v="4267" actId="207"/>
          <ac:spMkLst>
            <pc:docMk/>
            <pc:sldMk cId="2202488518" sldId="431"/>
            <ac:spMk id="7" creationId="{A055CBFF-00A5-8734-0853-18406EF1B4C1}"/>
          </ac:spMkLst>
        </pc:spChg>
        <pc:spChg chg="add mod">
          <ac:chgData name="Dauster Souza Pereira" userId="ad8fe9dc1f26c52e" providerId="LiveId" clId="{27758D07-54BB-4BDD-BBDA-A211C61A6B38}" dt="2024-04-01T11:40:05.874" v="4162" actId="1076"/>
          <ac:spMkLst>
            <pc:docMk/>
            <pc:sldMk cId="2202488518" sldId="431"/>
            <ac:spMk id="8" creationId="{7D2F05BC-6740-2484-BBAD-9DE87C9CA0B0}"/>
          </ac:spMkLst>
        </pc:spChg>
        <pc:spChg chg="add mod">
          <ac:chgData name="Dauster Souza Pereira" userId="ad8fe9dc1f26c52e" providerId="LiveId" clId="{27758D07-54BB-4BDD-BBDA-A211C61A6B38}" dt="2024-04-01T11:40:05.874" v="4162" actId="1076"/>
          <ac:spMkLst>
            <pc:docMk/>
            <pc:sldMk cId="2202488518" sldId="431"/>
            <ac:spMk id="9" creationId="{5373CF04-36FF-8D0B-D91F-0E187DE59A26}"/>
          </ac:spMkLst>
        </pc:spChg>
        <pc:spChg chg="add mod">
          <ac:chgData name="Dauster Souza Pereira" userId="ad8fe9dc1f26c52e" providerId="LiveId" clId="{27758D07-54BB-4BDD-BBDA-A211C61A6B38}" dt="2024-04-01T11:40:05.874" v="4162" actId="1076"/>
          <ac:spMkLst>
            <pc:docMk/>
            <pc:sldMk cId="2202488518" sldId="431"/>
            <ac:spMk id="10" creationId="{EDB05634-3071-521F-34F4-F4A31F982454}"/>
          </ac:spMkLst>
        </pc:spChg>
        <pc:spChg chg="add del">
          <ac:chgData name="Dauster Souza Pereira" userId="ad8fe9dc1f26c52e" providerId="LiveId" clId="{27758D07-54BB-4BDD-BBDA-A211C61A6B38}" dt="2024-04-01T11:39:37.889" v="4158" actId="478"/>
          <ac:spMkLst>
            <pc:docMk/>
            <pc:sldMk cId="2202488518" sldId="431"/>
            <ac:spMk id="11" creationId="{2FA4F5AC-72CC-391A-A971-6AABCD882AEF}"/>
          </ac:spMkLst>
        </pc:spChg>
        <pc:spChg chg="add mod">
          <ac:chgData name="Dauster Souza Pereira" userId="ad8fe9dc1f26c52e" providerId="LiveId" clId="{27758D07-54BB-4BDD-BBDA-A211C61A6B38}" dt="2024-04-01T11:39:58.099" v="4161" actId="13822"/>
          <ac:spMkLst>
            <pc:docMk/>
            <pc:sldMk cId="2202488518" sldId="431"/>
            <ac:spMk id="12" creationId="{9A8A7990-2D4F-CB7F-92AB-1BF2A5C752CD}"/>
          </ac:spMkLst>
        </pc:spChg>
        <pc:spChg chg="add mod">
          <ac:chgData name="Dauster Souza Pereira" userId="ad8fe9dc1f26c52e" providerId="LiveId" clId="{27758D07-54BB-4BDD-BBDA-A211C61A6B38}" dt="2024-04-01T11:40:34.310" v="4224" actId="14100"/>
          <ac:spMkLst>
            <pc:docMk/>
            <pc:sldMk cId="2202488518" sldId="431"/>
            <ac:spMk id="13" creationId="{9BADCC87-922D-17DD-06A2-401D2E3129BF}"/>
          </ac:spMkLst>
        </pc:spChg>
        <pc:spChg chg="add mod">
          <ac:chgData name="Dauster Souza Pereira" userId="ad8fe9dc1f26c52e" providerId="LiveId" clId="{27758D07-54BB-4BDD-BBDA-A211C61A6B38}" dt="2024-04-01T11:40:52.997" v="4248" actId="20577"/>
          <ac:spMkLst>
            <pc:docMk/>
            <pc:sldMk cId="2202488518" sldId="431"/>
            <ac:spMk id="14" creationId="{F1D0136C-250E-A91D-125A-EC7EFE0A9848}"/>
          </ac:spMkLst>
        </pc:spChg>
        <pc:spChg chg="add mod">
          <ac:chgData name="Dauster Souza Pereira" userId="ad8fe9dc1f26c52e" providerId="LiveId" clId="{27758D07-54BB-4BDD-BBDA-A211C61A6B38}" dt="2024-04-01T11:40:58.608" v="4249" actId="14100"/>
          <ac:spMkLst>
            <pc:docMk/>
            <pc:sldMk cId="2202488518" sldId="431"/>
            <ac:spMk id="15" creationId="{3872284B-484B-818B-3C49-5AF2A20BAE76}"/>
          </ac:spMkLst>
        </pc:spChg>
        <pc:spChg chg="add mod">
          <ac:chgData name="Dauster Souza Pereira" userId="ad8fe9dc1f26c52e" providerId="LiveId" clId="{27758D07-54BB-4BDD-BBDA-A211C61A6B38}" dt="2024-04-01T11:42:49.186" v="4274" actId="1076"/>
          <ac:spMkLst>
            <pc:docMk/>
            <pc:sldMk cId="2202488518" sldId="431"/>
            <ac:spMk id="16" creationId="{B7F82272-6AC0-6B5D-9065-4FF2590989BA}"/>
          </ac:spMkLst>
        </pc:spChg>
        <pc:spChg chg="add mod">
          <ac:chgData name="Dauster Souza Pereira" userId="ad8fe9dc1f26c52e" providerId="LiveId" clId="{27758D07-54BB-4BDD-BBDA-A211C61A6B38}" dt="2024-04-01T11:41:17.720" v="4252" actId="1076"/>
          <ac:spMkLst>
            <pc:docMk/>
            <pc:sldMk cId="2202488518" sldId="431"/>
            <ac:spMk id="17" creationId="{D9658804-A587-A839-DE78-58C122CAC325}"/>
          </ac:spMkLst>
        </pc:spChg>
        <pc:spChg chg="add del">
          <ac:chgData name="Dauster Souza Pereira" userId="ad8fe9dc1f26c52e" providerId="LiveId" clId="{27758D07-54BB-4BDD-BBDA-A211C61A6B38}" dt="2024-04-01T11:41:36.781" v="4259" actId="478"/>
          <ac:spMkLst>
            <pc:docMk/>
            <pc:sldMk cId="2202488518" sldId="431"/>
            <ac:spMk id="18" creationId="{BE951EA6-D807-2BB8-9C5A-A3D2B29C6DE7}"/>
          </ac:spMkLst>
        </pc:spChg>
        <pc:cxnChg chg="add mod">
          <ac:chgData name="Dauster Souza Pereira" userId="ad8fe9dc1f26c52e" providerId="LiveId" clId="{27758D07-54BB-4BDD-BBDA-A211C61A6B38}" dt="2024-04-01T11:41:54.320" v="4261" actId="13822"/>
          <ac:cxnSpMkLst>
            <pc:docMk/>
            <pc:sldMk cId="2202488518" sldId="431"/>
            <ac:cxnSpMk id="20" creationId="{F53C582C-8758-0DAF-BD48-C7640DCDDDEC}"/>
          </ac:cxnSpMkLst>
        </pc:cxnChg>
        <pc:cxnChg chg="add mod">
          <ac:chgData name="Dauster Souza Pereira" userId="ad8fe9dc1f26c52e" providerId="LiveId" clId="{27758D07-54BB-4BDD-BBDA-A211C61A6B38}" dt="2024-04-01T11:42:31.643" v="4270" actId="14100"/>
          <ac:cxnSpMkLst>
            <pc:docMk/>
            <pc:sldMk cId="2202488518" sldId="431"/>
            <ac:cxnSpMk id="21" creationId="{A9A1F50D-E051-CE3F-A91F-EB7C27E127B0}"/>
          </ac:cxnSpMkLst>
        </pc:cxnChg>
        <pc:cxnChg chg="add mod">
          <ac:chgData name="Dauster Souza Pereira" userId="ad8fe9dc1f26c52e" providerId="LiveId" clId="{27758D07-54BB-4BDD-BBDA-A211C61A6B38}" dt="2024-04-01T11:42:43.696" v="4273" actId="14100"/>
          <ac:cxnSpMkLst>
            <pc:docMk/>
            <pc:sldMk cId="2202488518" sldId="431"/>
            <ac:cxnSpMk id="23" creationId="{66903346-EDC7-E585-04C2-07C78AFC4162}"/>
          </ac:cxnSpMkLst>
        </pc:cxnChg>
      </pc:sldChg>
      <pc:sldChg chg="modSp add modAnim">
        <pc:chgData name="Dauster Souza Pereira" userId="ad8fe9dc1f26c52e" providerId="LiveId" clId="{27758D07-54BB-4BDD-BBDA-A211C61A6B38}" dt="2024-04-01T12:21:49.318" v="4709" actId="6549"/>
        <pc:sldMkLst>
          <pc:docMk/>
          <pc:sldMk cId="894840676" sldId="432"/>
        </pc:sldMkLst>
        <pc:spChg chg="mod">
          <ac:chgData name="Dauster Souza Pereira" userId="ad8fe9dc1f26c52e" providerId="LiveId" clId="{27758D07-54BB-4BDD-BBDA-A211C61A6B38}" dt="2024-04-01T12:20:40.533" v="4706" actId="6549"/>
          <ac:spMkLst>
            <pc:docMk/>
            <pc:sldMk cId="894840676" sldId="432"/>
            <ac:spMk id="4" creationId="{BCFF275B-344B-3975-AFB5-F956C0C8DABB}"/>
          </ac:spMkLst>
        </pc:spChg>
        <pc:spChg chg="mod">
          <ac:chgData name="Dauster Souza Pereira" userId="ad8fe9dc1f26c52e" providerId="LiveId" clId="{27758D07-54BB-4BDD-BBDA-A211C61A6B38}" dt="2024-04-01T12:21:49.318" v="4709" actId="6549"/>
          <ac:spMkLst>
            <pc:docMk/>
            <pc:sldMk cId="894840676" sldId="432"/>
            <ac:spMk id="2724" creationId="{69604FC1-569A-E868-48E0-7270907A7037}"/>
          </ac:spMkLst>
        </pc:spChg>
      </pc:sldChg>
      <pc:sldChg chg="add del">
        <pc:chgData name="Dauster Souza Pereira" userId="ad8fe9dc1f26c52e" providerId="LiveId" clId="{27758D07-54BB-4BDD-BBDA-A211C61A6B38}" dt="2024-04-01T12:30:36.503" v="4792" actId="47"/>
        <pc:sldMkLst>
          <pc:docMk/>
          <pc:sldMk cId="946082820" sldId="433"/>
        </pc:sldMkLst>
      </pc:sldChg>
      <pc:sldChg chg="addSp delSp modSp add mod">
        <pc:chgData name="Dauster Souza Pereira" userId="ad8fe9dc1f26c52e" providerId="LiveId" clId="{27758D07-54BB-4BDD-BBDA-A211C61A6B38}" dt="2024-04-01T12:51:09.615" v="4983" actId="207"/>
        <pc:sldMkLst>
          <pc:docMk/>
          <pc:sldMk cId="1509091941" sldId="433"/>
        </pc:sldMkLst>
        <pc:spChg chg="add del mod">
          <ac:chgData name="Dauster Souza Pereira" userId="ad8fe9dc1f26c52e" providerId="LiveId" clId="{27758D07-54BB-4BDD-BBDA-A211C61A6B38}" dt="2024-04-01T12:50:50.809" v="4982" actId="478"/>
          <ac:spMkLst>
            <pc:docMk/>
            <pc:sldMk cId="1509091941" sldId="433"/>
            <ac:spMk id="2" creationId="{ABD63996-86A4-F74B-89CD-9F60143F03A1}"/>
          </ac:spMkLst>
        </pc:spChg>
        <pc:spChg chg="mod">
          <ac:chgData name="Dauster Souza Pereira" userId="ad8fe9dc1f26c52e" providerId="LiveId" clId="{27758D07-54BB-4BDD-BBDA-A211C61A6B38}" dt="2024-04-01T12:51:09.615" v="4983" actId="207"/>
          <ac:spMkLst>
            <pc:docMk/>
            <pc:sldMk cId="1509091941" sldId="433"/>
            <ac:spMk id="4" creationId="{BCFF275B-344B-3975-AFB5-F956C0C8DABB}"/>
          </ac:spMkLst>
        </pc:spChg>
      </pc:sldChg>
    </pc:docChg>
  </pc:docChgLst>
  <pc:docChgLst>
    <pc:chgData name="Dauster Souza Pereira" userId="ad8fe9dc1f26c52e" providerId="LiveId" clId="{731A5250-AEB8-41D7-BD12-EBE4BD793B2D}"/>
    <pc:docChg chg="custSel addSld delSld modSld">
      <pc:chgData name="Dauster Souza Pereira" userId="ad8fe9dc1f26c52e" providerId="LiveId" clId="{731A5250-AEB8-41D7-BD12-EBE4BD793B2D}" dt="2024-03-12T13:17:02.202" v="2510" actId="6549"/>
      <pc:docMkLst>
        <pc:docMk/>
      </pc:docMkLst>
      <pc:sldChg chg="modSp mod">
        <pc:chgData name="Dauster Souza Pereira" userId="ad8fe9dc1f26c52e" providerId="LiveId" clId="{731A5250-AEB8-41D7-BD12-EBE4BD793B2D}" dt="2024-03-11T16:46:16.727" v="9" actId="20577"/>
        <pc:sldMkLst>
          <pc:docMk/>
          <pc:sldMk cId="2054248235" sldId="328"/>
        </pc:sldMkLst>
        <pc:spChg chg="mod">
          <ac:chgData name="Dauster Souza Pereira" userId="ad8fe9dc1f26c52e" providerId="LiveId" clId="{731A5250-AEB8-41D7-BD12-EBE4BD793B2D}" dt="2024-03-11T16:46:16.727" v="9" actId="20577"/>
          <ac:spMkLst>
            <pc:docMk/>
            <pc:sldMk cId="2054248235" sldId="328"/>
            <ac:spMk id="2884" creationId="{00000000-0000-0000-0000-000000000000}"/>
          </ac:spMkLst>
        </pc:spChg>
      </pc:sldChg>
      <pc:sldChg chg="del">
        <pc:chgData name="Dauster Souza Pereira" userId="ad8fe9dc1f26c52e" providerId="LiveId" clId="{731A5250-AEB8-41D7-BD12-EBE4BD793B2D}" dt="2024-03-11T16:46:24.365" v="10" actId="47"/>
        <pc:sldMkLst>
          <pc:docMk/>
          <pc:sldMk cId="1869611130" sldId="356"/>
        </pc:sldMkLst>
      </pc:sldChg>
      <pc:sldChg chg="del">
        <pc:chgData name="Dauster Souza Pereira" userId="ad8fe9dc1f26c52e" providerId="LiveId" clId="{731A5250-AEB8-41D7-BD12-EBE4BD793B2D}" dt="2024-03-11T16:46:24.365" v="10" actId="47"/>
        <pc:sldMkLst>
          <pc:docMk/>
          <pc:sldMk cId="2434515603" sldId="362"/>
        </pc:sldMkLst>
      </pc:sldChg>
      <pc:sldChg chg="del">
        <pc:chgData name="Dauster Souza Pereira" userId="ad8fe9dc1f26c52e" providerId="LiveId" clId="{731A5250-AEB8-41D7-BD12-EBE4BD793B2D}" dt="2024-03-11T16:46:24.365" v="10" actId="47"/>
        <pc:sldMkLst>
          <pc:docMk/>
          <pc:sldMk cId="2773174660" sldId="363"/>
        </pc:sldMkLst>
      </pc:sldChg>
      <pc:sldChg chg="del">
        <pc:chgData name="Dauster Souza Pereira" userId="ad8fe9dc1f26c52e" providerId="LiveId" clId="{731A5250-AEB8-41D7-BD12-EBE4BD793B2D}" dt="2024-03-11T16:46:24.365" v="10" actId="47"/>
        <pc:sldMkLst>
          <pc:docMk/>
          <pc:sldMk cId="874872364" sldId="364"/>
        </pc:sldMkLst>
      </pc:sldChg>
      <pc:sldChg chg="del">
        <pc:chgData name="Dauster Souza Pereira" userId="ad8fe9dc1f26c52e" providerId="LiveId" clId="{731A5250-AEB8-41D7-BD12-EBE4BD793B2D}" dt="2024-03-11T16:46:24.365" v="10" actId="47"/>
        <pc:sldMkLst>
          <pc:docMk/>
          <pc:sldMk cId="354642980" sldId="365"/>
        </pc:sldMkLst>
      </pc:sldChg>
      <pc:sldChg chg="del">
        <pc:chgData name="Dauster Souza Pereira" userId="ad8fe9dc1f26c52e" providerId="LiveId" clId="{731A5250-AEB8-41D7-BD12-EBE4BD793B2D}" dt="2024-03-11T16:46:24.365" v="10" actId="47"/>
        <pc:sldMkLst>
          <pc:docMk/>
          <pc:sldMk cId="2887236965" sldId="366"/>
        </pc:sldMkLst>
      </pc:sldChg>
      <pc:sldChg chg="del">
        <pc:chgData name="Dauster Souza Pereira" userId="ad8fe9dc1f26c52e" providerId="LiveId" clId="{731A5250-AEB8-41D7-BD12-EBE4BD793B2D}" dt="2024-03-11T16:46:24.365" v="10" actId="47"/>
        <pc:sldMkLst>
          <pc:docMk/>
          <pc:sldMk cId="2322424249" sldId="367"/>
        </pc:sldMkLst>
      </pc:sldChg>
      <pc:sldChg chg="del">
        <pc:chgData name="Dauster Souza Pereira" userId="ad8fe9dc1f26c52e" providerId="LiveId" clId="{731A5250-AEB8-41D7-BD12-EBE4BD793B2D}" dt="2024-03-11T16:46:24.365" v="10" actId="47"/>
        <pc:sldMkLst>
          <pc:docMk/>
          <pc:sldMk cId="3751882119" sldId="368"/>
        </pc:sldMkLst>
      </pc:sldChg>
      <pc:sldChg chg="del">
        <pc:chgData name="Dauster Souza Pereira" userId="ad8fe9dc1f26c52e" providerId="LiveId" clId="{731A5250-AEB8-41D7-BD12-EBE4BD793B2D}" dt="2024-03-11T16:46:24.365" v="10" actId="47"/>
        <pc:sldMkLst>
          <pc:docMk/>
          <pc:sldMk cId="298658476" sldId="369"/>
        </pc:sldMkLst>
      </pc:sldChg>
      <pc:sldChg chg="del">
        <pc:chgData name="Dauster Souza Pereira" userId="ad8fe9dc1f26c52e" providerId="LiveId" clId="{731A5250-AEB8-41D7-BD12-EBE4BD793B2D}" dt="2024-03-11T16:46:24.365" v="10" actId="47"/>
        <pc:sldMkLst>
          <pc:docMk/>
          <pc:sldMk cId="355076892" sldId="370"/>
        </pc:sldMkLst>
      </pc:sldChg>
      <pc:sldChg chg="del">
        <pc:chgData name="Dauster Souza Pereira" userId="ad8fe9dc1f26c52e" providerId="LiveId" clId="{731A5250-AEB8-41D7-BD12-EBE4BD793B2D}" dt="2024-03-11T16:46:24.365" v="10" actId="47"/>
        <pc:sldMkLst>
          <pc:docMk/>
          <pc:sldMk cId="3055698609" sldId="371"/>
        </pc:sldMkLst>
      </pc:sldChg>
      <pc:sldChg chg="del">
        <pc:chgData name="Dauster Souza Pereira" userId="ad8fe9dc1f26c52e" providerId="LiveId" clId="{731A5250-AEB8-41D7-BD12-EBE4BD793B2D}" dt="2024-03-11T16:46:24.365" v="10" actId="47"/>
        <pc:sldMkLst>
          <pc:docMk/>
          <pc:sldMk cId="2622179300" sldId="372"/>
        </pc:sldMkLst>
      </pc:sldChg>
      <pc:sldChg chg="del">
        <pc:chgData name="Dauster Souza Pereira" userId="ad8fe9dc1f26c52e" providerId="LiveId" clId="{731A5250-AEB8-41D7-BD12-EBE4BD793B2D}" dt="2024-03-11T16:46:24.365" v="10" actId="47"/>
        <pc:sldMkLst>
          <pc:docMk/>
          <pc:sldMk cId="706494330" sldId="373"/>
        </pc:sldMkLst>
      </pc:sldChg>
      <pc:sldChg chg="del">
        <pc:chgData name="Dauster Souza Pereira" userId="ad8fe9dc1f26c52e" providerId="LiveId" clId="{731A5250-AEB8-41D7-BD12-EBE4BD793B2D}" dt="2024-03-11T16:46:24.365" v="10" actId="47"/>
        <pc:sldMkLst>
          <pc:docMk/>
          <pc:sldMk cId="59852916" sldId="374"/>
        </pc:sldMkLst>
      </pc:sldChg>
      <pc:sldChg chg="del">
        <pc:chgData name="Dauster Souza Pereira" userId="ad8fe9dc1f26c52e" providerId="LiveId" clId="{731A5250-AEB8-41D7-BD12-EBE4BD793B2D}" dt="2024-03-11T16:46:24.365" v="10" actId="47"/>
        <pc:sldMkLst>
          <pc:docMk/>
          <pc:sldMk cId="1125284050" sldId="375"/>
        </pc:sldMkLst>
      </pc:sldChg>
      <pc:sldChg chg="del">
        <pc:chgData name="Dauster Souza Pereira" userId="ad8fe9dc1f26c52e" providerId="LiveId" clId="{731A5250-AEB8-41D7-BD12-EBE4BD793B2D}" dt="2024-03-11T16:46:24.365" v="10" actId="47"/>
        <pc:sldMkLst>
          <pc:docMk/>
          <pc:sldMk cId="2297712652" sldId="376"/>
        </pc:sldMkLst>
      </pc:sldChg>
      <pc:sldChg chg="del">
        <pc:chgData name="Dauster Souza Pereira" userId="ad8fe9dc1f26c52e" providerId="LiveId" clId="{731A5250-AEB8-41D7-BD12-EBE4BD793B2D}" dt="2024-03-11T16:46:24.365" v="10" actId="47"/>
        <pc:sldMkLst>
          <pc:docMk/>
          <pc:sldMk cId="3307640573" sldId="377"/>
        </pc:sldMkLst>
      </pc:sldChg>
      <pc:sldChg chg="modSp add mod">
        <pc:chgData name="Dauster Souza Pereira" userId="ad8fe9dc1f26c52e" providerId="LiveId" clId="{731A5250-AEB8-41D7-BD12-EBE4BD793B2D}" dt="2024-03-12T11:52:40.857" v="15" actId="20577"/>
        <pc:sldMkLst>
          <pc:docMk/>
          <pc:sldMk cId="220467399" sldId="380"/>
        </pc:sldMkLst>
        <pc:spChg chg="mod">
          <ac:chgData name="Dauster Souza Pereira" userId="ad8fe9dc1f26c52e" providerId="LiveId" clId="{731A5250-AEB8-41D7-BD12-EBE4BD793B2D}" dt="2024-03-12T11:52:40.857" v="15" actId="20577"/>
          <ac:spMkLst>
            <pc:docMk/>
            <pc:sldMk cId="220467399" sldId="380"/>
            <ac:spMk id="5" creationId="{16732659-1F06-442D-5F7D-8FDC71829C82}"/>
          </ac:spMkLst>
        </pc:spChg>
      </pc:sldChg>
      <pc:sldChg chg="addSp modSp add mod">
        <pc:chgData name="Dauster Souza Pereira" userId="ad8fe9dc1f26c52e" providerId="LiveId" clId="{731A5250-AEB8-41D7-BD12-EBE4BD793B2D}" dt="2024-03-12T12:08:59.641" v="312" actId="115"/>
        <pc:sldMkLst>
          <pc:docMk/>
          <pc:sldMk cId="2067872114" sldId="381"/>
        </pc:sldMkLst>
        <pc:spChg chg="add mod">
          <ac:chgData name="Dauster Souza Pereira" userId="ad8fe9dc1f26c52e" providerId="LiveId" clId="{731A5250-AEB8-41D7-BD12-EBE4BD793B2D}" dt="2024-03-12T12:08:59.641" v="312" actId="115"/>
          <ac:spMkLst>
            <pc:docMk/>
            <pc:sldMk cId="2067872114" sldId="381"/>
            <ac:spMk id="2" creationId="{78635362-2CC4-97C7-BE31-419CA54BA6B0}"/>
          </ac:spMkLst>
        </pc:spChg>
        <pc:spChg chg="mod">
          <ac:chgData name="Dauster Souza Pereira" userId="ad8fe9dc1f26c52e" providerId="LiveId" clId="{731A5250-AEB8-41D7-BD12-EBE4BD793B2D}" dt="2024-03-12T12:08:09.964" v="307" actId="20577"/>
          <ac:spMkLst>
            <pc:docMk/>
            <pc:sldMk cId="2067872114" sldId="381"/>
            <ac:spMk id="5" creationId="{16732659-1F06-442D-5F7D-8FDC71829C82}"/>
          </ac:spMkLst>
        </pc:spChg>
        <pc:spChg chg="mod">
          <ac:chgData name="Dauster Souza Pereira" userId="ad8fe9dc1f26c52e" providerId="LiveId" clId="{731A5250-AEB8-41D7-BD12-EBE4BD793B2D}" dt="2024-03-12T11:54:23.202" v="32" actId="20577"/>
          <ac:spMkLst>
            <pc:docMk/>
            <pc:sldMk cId="2067872114" sldId="381"/>
            <ac:spMk id="2724" creationId="{69604FC1-569A-E868-48E0-7270907A7037}"/>
          </ac:spMkLst>
        </pc:spChg>
      </pc:sldChg>
      <pc:sldChg chg="addSp modSp add mod">
        <pc:chgData name="Dauster Souza Pereira" userId="ad8fe9dc1f26c52e" providerId="LiveId" clId="{731A5250-AEB8-41D7-BD12-EBE4BD793B2D}" dt="2024-03-12T12:19:43.292" v="621" actId="20577"/>
        <pc:sldMkLst>
          <pc:docMk/>
          <pc:sldMk cId="2732481186" sldId="382"/>
        </pc:sldMkLst>
        <pc:spChg chg="mod">
          <ac:chgData name="Dauster Souza Pereira" userId="ad8fe9dc1f26c52e" providerId="LiveId" clId="{731A5250-AEB8-41D7-BD12-EBE4BD793B2D}" dt="2024-03-12T12:17:30.174" v="499" actId="1076"/>
          <ac:spMkLst>
            <pc:docMk/>
            <pc:sldMk cId="2732481186" sldId="382"/>
            <ac:spMk id="2" creationId="{78635362-2CC4-97C7-BE31-419CA54BA6B0}"/>
          </ac:spMkLst>
        </pc:spChg>
        <pc:spChg chg="mod">
          <ac:chgData name="Dauster Souza Pereira" userId="ad8fe9dc1f26c52e" providerId="LiveId" clId="{731A5250-AEB8-41D7-BD12-EBE4BD793B2D}" dt="2024-03-12T12:13:19.078" v="495" actId="1035"/>
          <ac:spMkLst>
            <pc:docMk/>
            <pc:sldMk cId="2732481186" sldId="382"/>
            <ac:spMk id="5" creationId="{16732659-1F06-442D-5F7D-8FDC71829C82}"/>
          </ac:spMkLst>
        </pc:spChg>
        <pc:spChg chg="add mod">
          <ac:chgData name="Dauster Souza Pereira" userId="ad8fe9dc1f26c52e" providerId="LiveId" clId="{731A5250-AEB8-41D7-BD12-EBE4BD793B2D}" dt="2024-03-12T12:17:32.539" v="500" actId="1076"/>
          <ac:spMkLst>
            <pc:docMk/>
            <pc:sldMk cId="2732481186" sldId="382"/>
            <ac:spMk id="6" creationId="{BC6240C4-24E1-39B5-E29B-9DA2FD7FA476}"/>
          </ac:spMkLst>
        </pc:spChg>
        <pc:spChg chg="add mod">
          <ac:chgData name="Dauster Souza Pereira" userId="ad8fe9dc1f26c52e" providerId="LiveId" clId="{731A5250-AEB8-41D7-BD12-EBE4BD793B2D}" dt="2024-03-12T12:19:43.292" v="621" actId="20577"/>
          <ac:spMkLst>
            <pc:docMk/>
            <pc:sldMk cId="2732481186" sldId="382"/>
            <ac:spMk id="7" creationId="{0FBA9607-323B-54EB-CAD8-0AD8F5C7D75A}"/>
          </ac:spMkLst>
        </pc:spChg>
        <pc:spChg chg="mod">
          <ac:chgData name="Dauster Souza Pereira" userId="ad8fe9dc1f26c52e" providerId="LiveId" clId="{731A5250-AEB8-41D7-BD12-EBE4BD793B2D}" dt="2024-03-12T12:09:55.500" v="328" actId="20577"/>
          <ac:spMkLst>
            <pc:docMk/>
            <pc:sldMk cId="2732481186" sldId="382"/>
            <ac:spMk id="2724" creationId="{69604FC1-569A-E868-48E0-7270907A7037}"/>
          </ac:spMkLst>
        </pc:spChg>
      </pc:sldChg>
      <pc:sldChg chg="addSp delSp modSp add mod">
        <pc:chgData name="Dauster Souza Pereira" userId="ad8fe9dc1f26c52e" providerId="LiveId" clId="{731A5250-AEB8-41D7-BD12-EBE4BD793B2D}" dt="2024-03-12T12:33:11.434" v="1117" actId="478"/>
        <pc:sldMkLst>
          <pc:docMk/>
          <pc:sldMk cId="2249959031" sldId="383"/>
        </pc:sldMkLst>
        <pc:spChg chg="mod">
          <ac:chgData name="Dauster Souza Pereira" userId="ad8fe9dc1f26c52e" providerId="LiveId" clId="{731A5250-AEB8-41D7-BD12-EBE4BD793B2D}" dt="2024-03-12T12:23:50.455" v="859" actId="123"/>
          <ac:spMkLst>
            <pc:docMk/>
            <pc:sldMk cId="2249959031" sldId="383"/>
            <ac:spMk id="2" creationId="{78635362-2CC4-97C7-BE31-419CA54BA6B0}"/>
          </ac:spMkLst>
        </pc:spChg>
        <pc:spChg chg="add mod">
          <ac:chgData name="Dauster Souza Pereira" userId="ad8fe9dc1f26c52e" providerId="LiveId" clId="{731A5250-AEB8-41D7-BD12-EBE4BD793B2D}" dt="2024-03-12T12:26:12.596" v="961" actId="207"/>
          <ac:spMkLst>
            <pc:docMk/>
            <pc:sldMk cId="2249959031" sldId="383"/>
            <ac:spMk id="4" creationId="{66C66EFA-3452-D9E2-F1A2-F3C5467310FE}"/>
          </ac:spMkLst>
        </pc:spChg>
        <pc:spChg chg="mod">
          <ac:chgData name="Dauster Souza Pereira" userId="ad8fe9dc1f26c52e" providerId="LiveId" clId="{731A5250-AEB8-41D7-BD12-EBE4BD793B2D}" dt="2024-03-12T12:22:36.788" v="678" actId="20577"/>
          <ac:spMkLst>
            <pc:docMk/>
            <pc:sldMk cId="2249959031" sldId="383"/>
            <ac:spMk id="5" creationId="{16732659-1F06-442D-5F7D-8FDC71829C82}"/>
          </ac:spMkLst>
        </pc:spChg>
        <pc:spChg chg="del">
          <ac:chgData name="Dauster Souza Pereira" userId="ad8fe9dc1f26c52e" providerId="LiveId" clId="{731A5250-AEB8-41D7-BD12-EBE4BD793B2D}" dt="2024-03-12T12:24:03.554" v="860" actId="478"/>
          <ac:spMkLst>
            <pc:docMk/>
            <pc:sldMk cId="2249959031" sldId="383"/>
            <ac:spMk id="6" creationId="{BC6240C4-24E1-39B5-E29B-9DA2FD7FA476}"/>
          </ac:spMkLst>
        </pc:spChg>
        <pc:spChg chg="mod">
          <ac:chgData name="Dauster Souza Pereira" userId="ad8fe9dc1f26c52e" providerId="LiveId" clId="{731A5250-AEB8-41D7-BD12-EBE4BD793B2D}" dt="2024-03-12T12:24:50.071" v="898" actId="207"/>
          <ac:spMkLst>
            <pc:docMk/>
            <pc:sldMk cId="2249959031" sldId="383"/>
            <ac:spMk id="7" creationId="{0FBA9607-323B-54EB-CAD8-0AD8F5C7D75A}"/>
          </ac:spMkLst>
        </pc:spChg>
        <pc:spChg chg="add del mod">
          <ac:chgData name="Dauster Souza Pereira" userId="ad8fe9dc1f26c52e" providerId="LiveId" clId="{731A5250-AEB8-41D7-BD12-EBE4BD793B2D}" dt="2024-03-12T12:33:11.434" v="1117" actId="478"/>
          <ac:spMkLst>
            <pc:docMk/>
            <pc:sldMk cId="2249959031" sldId="383"/>
            <ac:spMk id="8" creationId="{9CB1FF0D-19DC-31EA-39A4-0F7FD0BE1E18}"/>
          </ac:spMkLst>
        </pc:spChg>
        <pc:spChg chg="mod">
          <ac:chgData name="Dauster Souza Pereira" userId="ad8fe9dc1f26c52e" providerId="LiveId" clId="{731A5250-AEB8-41D7-BD12-EBE4BD793B2D}" dt="2024-03-12T12:21:10.868" v="674" actId="20577"/>
          <ac:spMkLst>
            <pc:docMk/>
            <pc:sldMk cId="2249959031" sldId="383"/>
            <ac:spMk id="2724" creationId="{69604FC1-569A-E868-48E0-7270907A7037}"/>
          </ac:spMkLst>
        </pc:spChg>
      </pc:sldChg>
      <pc:sldChg chg="delSp modSp add mod">
        <pc:chgData name="Dauster Souza Pereira" userId="ad8fe9dc1f26c52e" providerId="LiveId" clId="{731A5250-AEB8-41D7-BD12-EBE4BD793B2D}" dt="2024-03-12T12:33:06.735" v="1116" actId="1076"/>
        <pc:sldMkLst>
          <pc:docMk/>
          <pc:sldMk cId="3066815109" sldId="384"/>
        </pc:sldMkLst>
        <pc:spChg chg="del">
          <ac:chgData name="Dauster Souza Pereira" userId="ad8fe9dc1f26c52e" providerId="LiveId" clId="{731A5250-AEB8-41D7-BD12-EBE4BD793B2D}" dt="2024-03-12T12:32:54.275" v="1112" actId="478"/>
          <ac:spMkLst>
            <pc:docMk/>
            <pc:sldMk cId="3066815109" sldId="384"/>
            <ac:spMk id="2" creationId="{78635362-2CC4-97C7-BE31-419CA54BA6B0}"/>
          </ac:spMkLst>
        </pc:spChg>
        <pc:spChg chg="del">
          <ac:chgData name="Dauster Souza Pereira" userId="ad8fe9dc1f26c52e" providerId="LiveId" clId="{731A5250-AEB8-41D7-BD12-EBE4BD793B2D}" dt="2024-03-12T12:32:57.591" v="1113" actId="478"/>
          <ac:spMkLst>
            <pc:docMk/>
            <pc:sldMk cId="3066815109" sldId="384"/>
            <ac:spMk id="4" creationId="{66C66EFA-3452-D9E2-F1A2-F3C5467310FE}"/>
          </ac:spMkLst>
        </pc:spChg>
        <pc:spChg chg="mod">
          <ac:chgData name="Dauster Souza Pereira" userId="ad8fe9dc1f26c52e" providerId="LiveId" clId="{731A5250-AEB8-41D7-BD12-EBE4BD793B2D}" dt="2024-03-12T12:33:06.735" v="1116" actId="1076"/>
          <ac:spMkLst>
            <pc:docMk/>
            <pc:sldMk cId="3066815109" sldId="384"/>
            <ac:spMk id="5" creationId="{16732659-1F06-442D-5F7D-8FDC71829C82}"/>
          </ac:spMkLst>
        </pc:spChg>
        <pc:spChg chg="del">
          <ac:chgData name="Dauster Souza Pereira" userId="ad8fe9dc1f26c52e" providerId="LiveId" clId="{731A5250-AEB8-41D7-BD12-EBE4BD793B2D}" dt="2024-03-12T12:32:57.591" v="1113" actId="478"/>
          <ac:spMkLst>
            <pc:docMk/>
            <pc:sldMk cId="3066815109" sldId="384"/>
            <ac:spMk id="7" creationId="{0FBA9607-323B-54EB-CAD8-0AD8F5C7D75A}"/>
          </ac:spMkLst>
        </pc:spChg>
        <pc:spChg chg="mod">
          <ac:chgData name="Dauster Souza Pereira" userId="ad8fe9dc1f26c52e" providerId="LiveId" clId="{731A5250-AEB8-41D7-BD12-EBE4BD793B2D}" dt="2024-03-12T12:33:04.926" v="1115" actId="1076"/>
          <ac:spMkLst>
            <pc:docMk/>
            <pc:sldMk cId="3066815109" sldId="384"/>
            <ac:spMk id="8" creationId="{9CB1FF0D-19DC-31EA-39A4-0F7FD0BE1E18}"/>
          </ac:spMkLst>
        </pc:spChg>
      </pc:sldChg>
      <pc:sldChg chg="addSp modSp add mod">
        <pc:chgData name="Dauster Souza Pereira" userId="ad8fe9dc1f26c52e" providerId="LiveId" clId="{731A5250-AEB8-41D7-BD12-EBE4BD793B2D}" dt="2024-03-12T12:48:00.339" v="1351" actId="1076"/>
        <pc:sldMkLst>
          <pc:docMk/>
          <pc:sldMk cId="1851357625" sldId="385"/>
        </pc:sldMkLst>
        <pc:spChg chg="add mod">
          <ac:chgData name="Dauster Souza Pereira" userId="ad8fe9dc1f26c52e" providerId="LiveId" clId="{731A5250-AEB8-41D7-BD12-EBE4BD793B2D}" dt="2024-03-12T12:48:00.339" v="1351" actId="1076"/>
          <ac:spMkLst>
            <pc:docMk/>
            <pc:sldMk cId="1851357625" sldId="385"/>
            <ac:spMk id="4" creationId="{6DE5E22D-A78D-8A60-3299-1CF54DE59018}"/>
          </ac:spMkLst>
        </pc:spChg>
        <pc:spChg chg="mod">
          <ac:chgData name="Dauster Souza Pereira" userId="ad8fe9dc1f26c52e" providerId="LiveId" clId="{731A5250-AEB8-41D7-BD12-EBE4BD793B2D}" dt="2024-03-12T12:45:01.954" v="1347"/>
          <ac:spMkLst>
            <pc:docMk/>
            <pc:sldMk cId="1851357625" sldId="385"/>
            <ac:spMk id="5" creationId="{16732659-1F06-442D-5F7D-8FDC71829C82}"/>
          </ac:spMkLst>
        </pc:spChg>
        <pc:spChg chg="mod">
          <ac:chgData name="Dauster Souza Pereira" userId="ad8fe9dc1f26c52e" providerId="LiveId" clId="{731A5250-AEB8-41D7-BD12-EBE4BD793B2D}" dt="2024-03-12T12:36:21.085" v="1346" actId="20577"/>
          <ac:spMkLst>
            <pc:docMk/>
            <pc:sldMk cId="1851357625" sldId="385"/>
            <ac:spMk id="8" creationId="{9CB1FF0D-19DC-31EA-39A4-0F7FD0BE1E18}"/>
          </ac:spMkLst>
        </pc:spChg>
        <pc:spChg chg="mod">
          <ac:chgData name="Dauster Souza Pereira" userId="ad8fe9dc1f26c52e" providerId="LiveId" clId="{731A5250-AEB8-41D7-BD12-EBE4BD793B2D}" dt="2024-03-12T12:33:48.886" v="1129" actId="20577"/>
          <ac:spMkLst>
            <pc:docMk/>
            <pc:sldMk cId="1851357625" sldId="385"/>
            <ac:spMk id="2724" creationId="{69604FC1-569A-E868-48E0-7270907A7037}"/>
          </ac:spMkLst>
        </pc:spChg>
      </pc:sldChg>
      <pc:sldChg chg="delSp modSp add mod">
        <pc:chgData name="Dauster Souza Pereira" userId="ad8fe9dc1f26c52e" providerId="LiveId" clId="{731A5250-AEB8-41D7-BD12-EBE4BD793B2D}" dt="2024-03-12T12:56:30.151" v="1630" actId="207"/>
        <pc:sldMkLst>
          <pc:docMk/>
          <pc:sldMk cId="1903937589" sldId="386"/>
        </pc:sldMkLst>
        <pc:spChg chg="del">
          <ac:chgData name="Dauster Souza Pereira" userId="ad8fe9dc1f26c52e" providerId="LiveId" clId="{731A5250-AEB8-41D7-BD12-EBE4BD793B2D}" dt="2024-03-12T12:53:40.405" v="1393" actId="478"/>
          <ac:spMkLst>
            <pc:docMk/>
            <pc:sldMk cId="1903937589" sldId="386"/>
            <ac:spMk id="4" creationId="{6DE5E22D-A78D-8A60-3299-1CF54DE59018}"/>
          </ac:spMkLst>
        </pc:spChg>
        <pc:spChg chg="mod">
          <ac:chgData name="Dauster Souza Pereira" userId="ad8fe9dc1f26c52e" providerId="LiveId" clId="{731A5250-AEB8-41D7-BD12-EBE4BD793B2D}" dt="2024-03-12T12:54:09.899" v="1398" actId="1076"/>
          <ac:spMkLst>
            <pc:docMk/>
            <pc:sldMk cId="1903937589" sldId="386"/>
            <ac:spMk id="5" creationId="{16732659-1F06-442D-5F7D-8FDC71829C82}"/>
          </ac:spMkLst>
        </pc:spChg>
        <pc:spChg chg="mod">
          <ac:chgData name="Dauster Souza Pereira" userId="ad8fe9dc1f26c52e" providerId="LiveId" clId="{731A5250-AEB8-41D7-BD12-EBE4BD793B2D}" dt="2024-03-12T12:56:30.151" v="1630" actId="207"/>
          <ac:spMkLst>
            <pc:docMk/>
            <pc:sldMk cId="1903937589" sldId="386"/>
            <ac:spMk id="8" creationId="{9CB1FF0D-19DC-31EA-39A4-0F7FD0BE1E18}"/>
          </ac:spMkLst>
        </pc:spChg>
        <pc:spChg chg="mod">
          <ac:chgData name="Dauster Souza Pereira" userId="ad8fe9dc1f26c52e" providerId="LiveId" clId="{731A5250-AEB8-41D7-BD12-EBE4BD793B2D}" dt="2024-03-12T12:49:30.256" v="1386" actId="14100"/>
          <ac:spMkLst>
            <pc:docMk/>
            <pc:sldMk cId="1903937589" sldId="386"/>
            <ac:spMk id="2724" creationId="{69604FC1-569A-E868-48E0-7270907A7037}"/>
          </ac:spMkLst>
        </pc:spChg>
      </pc:sldChg>
      <pc:sldChg chg="addSp delSp modSp add mod">
        <pc:chgData name="Dauster Souza Pereira" userId="ad8fe9dc1f26c52e" providerId="LiveId" clId="{731A5250-AEB8-41D7-BD12-EBE4BD793B2D}" dt="2024-03-12T13:09:11.907" v="2142" actId="115"/>
        <pc:sldMkLst>
          <pc:docMk/>
          <pc:sldMk cId="438655501" sldId="387"/>
        </pc:sldMkLst>
        <pc:spChg chg="add mod">
          <ac:chgData name="Dauster Souza Pereira" userId="ad8fe9dc1f26c52e" providerId="LiveId" clId="{731A5250-AEB8-41D7-BD12-EBE4BD793B2D}" dt="2024-03-12T13:09:11.907" v="2142" actId="115"/>
          <ac:spMkLst>
            <pc:docMk/>
            <pc:sldMk cId="438655501" sldId="387"/>
            <ac:spMk id="4" creationId="{8AB16501-5B47-BDDE-3D1E-6FAD52F84FE1}"/>
          </ac:spMkLst>
        </pc:spChg>
        <pc:spChg chg="del mod">
          <ac:chgData name="Dauster Souza Pereira" userId="ad8fe9dc1f26c52e" providerId="LiveId" clId="{731A5250-AEB8-41D7-BD12-EBE4BD793B2D}" dt="2024-03-12T13:02:00.740" v="2106" actId="478"/>
          <ac:spMkLst>
            <pc:docMk/>
            <pc:sldMk cId="438655501" sldId="387"/>
            <ac:spMk id="5" creationId="{16732659-1F06-442D-5F7D-8FDC71829C82}"/>
          </ac:spMkLst>
        </pc:spChg>
        <pc:spChg chg="mod">
          <ac:chgData name="Dauster Souza Pereira" userId="ad8fe9dc1f26c52e" providerId="LiveId" clId="{731A5250-AEB8-41D7-BD12-EBE4BD793B2D}" dt="2024-03-12T13:01:50.942" v="2105" actId="108"/>
          <ac:spMkLst>
            <pc:docMk/>
            <pc:sldMk cId="438655501" sldId="387"/>
            <ac:spMk id="8" creationId="{9CB1FF0D-19DC-31EA-39A4-0F7FD0BE1E18}"/>
          </ac:spMkLst>
        </pc:spChg>
        <pc:spChg chg="mod">
          <ac:chgData name="Dauster Souza Pereira" userId="ad8fe9dc1f26c52e" providerId="LiveId" clId="{731A5250-AEB8-41D7-BD12-EBE4BD793B2D}" dt="2024-03-12T12:57:18.070" v="1676" actId="20577"/>
          <ac:spMkLst>
            <pc:docMk/>
            <pc:sldMk cId="438655501" sldId="387"/>
            <ac:spMk id="2724" creationId="{69604FC1-569A-E868-48E0-7270907A7037}"/>
          </ac:spMkLst>
        </pc:spChg>
      </pc:sldChg>
      <pc:sldChg chg="addSp delSp modSp add mod">
        <pc:chgData name="Dauster Souza Pereira" userId="ad8fe9dc1f26c52e" providerId="LiveId" clId="{731A5250-AEB8-41D7-BD12-EBE4BD793B2D}" dt="2024-03-12T13:17:02.202" v="2510" actId="6549"/>
        <pc:sldMkLst>
          <pc:docMk/>
          <pc:sldMk cId="3583767575" sldId="388"/>
        </pc:sldMkLst>
        <pc:spChg chg="del mod">
          <ac:chgData name="Dauster Souza Pereira" userId="ad8fe9dc1f26c52e" providerId="LiveId" clId="{731A5250-AEB8-41D7-BD12-EBE4BD793B2D}" dt="2024-03-12T13:11:56.144" v="2416" actId="478"/>
          <ac:spMkLst>
            <pc:docMk/>
            <pc:sldMk cId="3583767575" sldId="388"/>
            <ac:spMk id="4" creationId="{8AB16501-5B47-BDDE-3D1E-6FAD52F84FE1}"/>
          </ac:spMkLst>
        </pc:spChg>
        <pc:spChg chg="add mod">
          <ac:chgData name="Dauster Souza Pereira" userId="ad8fe9dc1f26c52e" providerId="LiveId" clId="{731A5250-AEB8-41D7-BD12-EBE4BD793B2D}" dt="2024-03-12T13:16:20.657" v="2421" actId="1076"/>
          <ac:spMkLst>
            <pc:docMk/>
            <pc:sldMk cId="3583767575" sldId="388"/>
            <ac:spMk id="5" creationId="{8693A2CB-6E81-68DD-1B97-ADE50C49FCB9}"/>
          </ac:spMkLst>
        </pc:spChg>
        <pc:spChg chg="add mod">
          <ac:chgData name="Dauster Souza Pereira" userId="ad8fe9dc1f26c52e" providerId="LiveId" clId="{731A5250-AEB8-41D7-BD12-EBE4BD793B2D}" dt="2024-03-12T13:17:02.202" v="2510" actId="6549"/>
          <ac:spMkLst>
            <pc:docMk/>
            <pc:sldMk cId="3583767575" sldId="388"/>
            <ac:spMk id="6" creationId="{6AA1AF27-DCC8-9E74-F0C1-7DDF669356DA}"/>
          </ac:spMkLst>
        </pc:spChg>
        <pc:spChg chg="mod">
          <ac:chgData name="Dauster Souza Pereira" userId="ad8fe9dc1f26c52e" providerId="LiveId" clId="{731A5250-AEB8-41D7-BD12-EBE4BD793B2D}" dt="2024-03-12T13:11:45.777" v="2413" actId="20577"/>
          <ac:spMkLst>
            <pc:docMk/>
            <pc:sldMk cId="3583767575" sldId="388"/>
            <ac:spMk id="8" creationId="{9CB1FF0D-19DC-31EA-39A4-0F7FD0BE1E18}"/>
          </ac:spMkLst>
        </pc:spChg>
        <pc:spChg chg="mod">
          <ac:chgData name="Dauster Souza Pereira" userId="ad8fe9dc1f26c52e" providerId="LiveId" clId="{731A5250-AEB8-41D7-BD12-EBE4BD793B2D}" dt="2024-03-12T13:09:58.481" v="2163" actId="20577"/>
          <ac:spMkLst>
            <pc:docMk/>
            <pc:sldMk cId="3583767575" sldId="388"/>
            <ac:spMk id="2724" creationId="{69604FC1-569A-E868-48E0-7270907A7037}"/>
          </ac:spMkLst>
        </pc:spChg>
      </pc:sldChg>
    </pc:docChg>
  </pc:docChgLst>
  <pc:docChgLst>
    <pc:chgData name="Dauster Souza Pereira" userId="ad8fe9dc1f26c52e" providerId="LiveId" clId="{88D588DB-EFC0-45B8-8981-838C990091D7}"/>
    <pc:docChg chg="delSld modSld">
      <pc:chgData name="Dauster Souza Pereira" userId="ad8fe9dc1f26c52e" providerId="LiveId" clId="{88D588DB-EFC0-45B8-8981-838C990091D7}" dt="2024-07-15T13:08:15.801" v="2" actId="20577"/>
      <pc:docMkLst>
        <pc:docMk/>
      </pc:docMkLst>
      <pc:sldChg chg="modSp mod">
        <pc:chgData name="Dauster Souza Pereira" userId="ad8fe9dc1f26c52e" providerId="LiveId" clId="{88D588DB-EFC0-45B8-8981-838C990091D7}" dt="2024-07-15T13:08:15.801" v="2" actId="20577"/>
        <pc:sldMkLst>
          <pc:docMk/>
          <pc:sldMk cId="2054248235" sldId="328"/>
        </pc:sldMkLst>
        <pc:spChg chg="mod">
          <ac:chgData name="Dauster Souza Pereira" userId="ad8fe9dc1f26c52e" providerId="LiveId" clId="{88D588DB-EFC0-45B8-8981-838C990091D7}" dt="2024-07-15T13:08:15.801" v="2" actId="20577"/>
          <ac:spMkLst>
            <pc:docMk/>
            <pc:sldMk cId="2054248235" sldId="328"/>
            <ac:spMk id="2885" creationId="{00000000-0000-0000-0000-000000000000}"/>
          </ac:spMkLst>
        </pc:spChg>
      </pc:sldChg>
      <pc:sldChg chg="del">
        <pc:chgData name="Dauster Souza Pereira" userId="ad8fe9dc1f26c52e" providerId="LiveId" clId="{88D588DB-EFC0-45B8-8981-838C990091D7}" dt="2024-07-15T13:00:49.532" v="0" actId="47"/>
        <pc:sldMkLst>
          <pc:docMk/>
          <pc:sldMk cId="471958702" sldId="443"/>
        </pc:sldMkLst>
      </pc:sldChg>
      <pc:sldChg chg="del">
        <pc:chgData name="Dauster Souza Pereira" userId="ad8fe9dc1f26c52e" providerId="LiveId" clId="{88D588DB-EFC0-45B8-8981-838C990091D7}" dt="2024-07-15T13:00:49.532" v="0" actId="47"/>
        <pc:sldMkLst>
          <pc:docMk/>
          <pc:sldMk cId="3621719029" sldId="444"/>
        </pc:sldMkLst>
      </pc:sldChg>
      <pc:sldChg chg="del">
        <pc:chgData name="Dauster Souza Pereira" userId="ad8fe9dc1f26c52e" providerId="LiveId" clId="{88D588DB-EFC0-45B8-8981-838C990091D7}" dt="2024-07-15T13:00:49.532" v="0" actId="47"/>
        <pc:sldMkLst>
          <pc:docMk/>
          <pc:sldMk cId="1007597915" sldId="445"/>
        </pc:sldMkLst>
      </pc:sldChg>
      <pc:sldChg chg="del">
        <pc:chgData name="Dauster Souza Pereira" userId="ad8fe9dc1f26c52e" providerId="LiveId" clId="{88D588DB-EFC0-45B8-8981-838C990091D7}" dt="2024-07-15T13:00:49.532" v="0" actId="47"/>
        <pc:sldMkLst>
          <pc:docMk/>
          <pc:sldMk cId="1634682704" sldId="446"/>
        </pc:sldMkLst>
      </pc:sldChg>
      <pc:sldChg chg="del">
        <pc:chgData name="Dauster Souza Pereira" userId="ad8fe9dc1f26c52e" providerId="LiveId" clId="{88D588DB-EFC0-45B8-8981-838C990091D7}" dt="2024-07-15T13:00:49.532" v="0" actId="47"/>
        <pc:sldMkLst>
          <pc:docMk/>
          <pc:sldMk cId="982131098" sldId="447"/>
        </pc:sldMkLst>
      </pc:sldChg>
      <pc:sldChg chg="del">
        <pc:chgData name="Dauster Souza Pereira" userId="ad8fe9dc1f26c52e" providerId="LiveId" clId="{88D588DB-EFC0-45B8-8981-838C990091D7}" dt="2024-07-15T13:00:49.532" v="0" actId="47"/>
        <pc:sldMkLst>
          <pc:docMk/>
          <pc:sldMk cId="4045959463" sldId="448"/>
        </pc:sldMkLst>
      </pc:sldChg>
      <pc:sldChg chg="del">
        <pc:chgData name="Dauster Souza Pereira" userId="ad8fe9dc1f26c52e" providerId="LiveId" clId="{88D588DB-EFC0-45B8-8981-838C990091D7}" dt="2024-07-15T13:00:49.532" v="0" actId="47"/>
        <pc:sldMkLst>
          <pc:docMk/>
          <pc:sldMk cId="3902880538" sldId="449"/>
        </pc:sldMkLst>
      </pc:sldChg>
      <pc:sldChg chg="del">
        <pc:chgData name="Dauster Souza Pereira" userId="ad8fe9dc1f26c52e" providerId="LiveId" clId="{88D588DB-EFC0-45B8-8981-838C990091D7}" dt="2024-07-15T13:00:49.532" v="0" actId="47"/>
        <pc:sldMkLst>
          <pc:docMk/>
          <pc:sldMk cId="1509743404" sldId="450"/>
        </pc:sldMkLst>
      </pc:sldChg>
      <pc:sldChg chg="del">
        <pc:chgData name="Dauster Souza Pereira" userId="ad8fe9dc1f26c52e" providerId="LiveId" clId="{88D588DB-EFC0-45B8-8981-838C990091D7}" dt="2024-07-15T13:00:49.532" v="0" actId="47"/>
        <pc:sldMkLst>
          <pc:docMk/>
          <pc:sldMk cId="2849715102" sldId="451"/>
        </pc:sldMkLst>
      </pc:sldChg>
      <pc:sldChg chg="del">
        <pc:chgData name="Dauster Souza Pereira" userId="ad8fe9dc1f26c52e" providerId="LiveId" clId="{88D588DB-EFC0-45B8-8981-838C990091D7}" dt="2024-07-15T13:00:49.532" v="0" actId="47"/>
        <pc:sldMkLst>
          <pc:docMk/>
          <pc:sldMk cId="3453855503" sldId="452"/>
        </pc:sldMkLst>
      </pc:sldChg>
      <pc:sldChg chg="del">
        <pc:chgData name="Dauster Souza Pereira" userId="ad8fe9dc1f26c52e" providerId="LiveId" clId="{88D588DB-EFC0-45B8-8981-838C990091D7}" dt="2024-07-15T13:00:49.532" v="0" actId="47"/>
        <pc:sldMkLst>
          <pc:docMk/>
          <pc:sldMk cId="2324948677" sldId="453"/>
        </pc:sldMkLst>
      </pc:sldChg>
      <pc:sldChg chg="del">
        <pc:chgData name="Dauster Souza Pereira" userId="ad8fe9dc1f26c52e" providerId="LiveId" clId="{88D588DB-EFC0-45B8-8981-838C990091D7}" dt="2024-07-15T13:00:49.532" v="0" actId="47"/>
        <pc:sldMkLst>
          <pc:docMk/>
          <pc:sldMk cId="2711139086" sldId="454"/>
        </pc:sldMkLst>
      </pc:sldChg>
      <pc:sldChg chg="del">
        <pc:chgData name="Dauster Souza Pereira" userId="ad8fe9dc1f26c52e" providerId="LiveId" clId="{88D588DB-EFC0-45B8-8981-838C990091D7}" dt="2024-07-15T13:00:49.532" v="0" actId="47"/>
        <pc:sldMkLst>
          <pc:docMk/>
          <pc:sldMk cId="2085607278" sldId="456"/>
        </pc:sldMkLst>
      </pc:sldChg>
      <pc:sldChg chg="del">
        <pc:chgData name="Dauster Souza Pereira" userId="ad8fe9dc1f26c52e" providerId="LiveId" clId="{88D588DB-EFC0-45B8-8981-838C990091D7}" dt="2024-07-15T13:00:49.532" v="0" actId="47"/>
        <pc:sldMkLst>
          <pc:docMk/>
          <pc:sldMk cId="3735564147" sldId="457"/>
        </pc:sldMkLst>
      </pc:sldChg>
      <pc:sldChg chg="del">
        <pc:chgData name="Dauster Souza Pereira" userId="ad8fe9dc1f26c52e" providerId="LiveId" clId="{88D588DB-EFC0-45B8-8981-838C990091D7}" dt="2024-07-15T13:00:49.532" v="0" actId="47"/>
        <pc:sldMkLst>
          <pc:docMk/>
          <pc:sldMk cId="702321819" sldId="458"/>
        </pc:sldMkLst>
      </pc:sldChg>
      <pc:sldChg chg="del">
        <pc:chgData name="Dauster Souza Pereira" userId="ad8fe9dc1f26c52e" providerId="LiveId" clId="{88D588DB-EFC0-45B8-8981-838C990091D7}" dt="2024-07-15T13:00:49.532" v="0" actId="47"/>
        <pc:sldMkLst>
          <pc:docMk/>
          <pc:sldMk cId="3810413487" sldId="471"/>
        </pc:sldMkLst>
      </pc:sldChg>
    </pc:docChg>
  </pc:docChgLst>
  <pc:docChgLst>
    <pc:chgData name="Dauster Souza Pereira" userId="ad8fe9dc1f26c52e" providerId="LiveId" clId="{9A697A76-A415-4EB9-8052-4DA10FBC6A49}"/>
    <pc:docChg chg="undo custSel addSld delSld modSld sldOrd">
      <pc:chgData name="Dauster Souza Pereira" userId="ad8fe9dc1f26c52e" providerId="LiveId" clId="{9A697A76-A415-4EB9-8052-4DA10FBC6A49}" dt="2024-04-15T12:21:29.559" v="8970" actId="207"/>
      <pc:docMkLst>
        <pc:docMk/>
      </pc:docMkLst>
      <pc:sldChg chg="modSp mod">
        <pc:chgData name="Dauster Souza Pereira" userId="ad8fe9dc1f26c52e" providerId="LiveId" clId="{9A697A76-A415-4EB9-8052-4DA10FBC6A49}" dt="2024-04-12T11:11:14.051" v="44" actId="20577"/>
        <pc:sldMkLst>
          <pc:docMk/>
          <pc:sldMk cId="2054248235" sldId="328"/>
        </pc:sldMkLst>
        <pc:spChg chg="mod">
          <ac:chgData name="Dauster Souza Pereira" userId="ad8fe9dc1f26c52e" providerId="LiveId" clId="{9A697A76-A415-4EB9-8052-4DA10FBC6A49}" dt="2024-04-12T11:11:14.051" v="44" actId="20577"/>
          <ac:spMkLst>
            <pc:docMk/>
            <pc:sldMk cId="2054248235" sldId="328"/>
            <ac:spMk id="2884" creationId="{00000000-0000-0000-0000-000000000000}"/>
          </ac:spMkLst>
        </pc:spChg>
        <pc:spChg chg="mod">
          <ac:chgData name="Dauster Souza Pereira" userId="ad8fe9dc1f26c52e" providerId="LiveId" clId="{9A697A76-A415-4EB9-8052-4DA10FBC6A49}" dt="2024-04-12T11:10:50.556" v="0" actId="20577"/>
          <ac:spMkLst>
            <pc:docMk/>
            <pc:sldMk cId="2054248235" sldId="328"/>
            <ac:spMk id="2885" creationId="{00000000-0000-0000-0000-000000000000}"/>
          </ac:spMkLst>
        </pc:spChg>
      </pc:sldChg>
      <pc:sldChg chg="addSp delSp modSp del mod delAnim">
        <pc:chgData name="Dauster Souza Pereira" userId="ad8fe9dc1f26c52e" providerId="LiveId" clId="{9A697A76-A415-4EB9-8052-4DA10FBC6A49}" dt="2024-04-14T12:22:02.822" v="6358" actId="47"/>
        <pc:sldMkLst>
          <pc:docMk/>
          <pc:sldMk cId="1390241688" sldId="389"/>
        </pc:sldMkLst>
        <pc:spChg chg="add mod">
          <ac:chgData name="Dauster Souza Pereira" userId="ad8fe9dc1f26c52e" providerId="LiveId" clId="{9A697A76-A415-4EB9-8052-4DA10FBC6A49}" dt="2024-04-12T11:13:13.523" v="154" actId="13822"/>
          <ac:spMkLst>
            <pc:docMk/>
            <pc:sldMk cId="1390241688" sldId="389"/>
            <ac:spMk id="2" creationId="{B5902D97-B769-8B60-FA1C-0F5479955B08}"/>
          </ac:spMkLst>
        </pc:spChg>
        <pc:spChg chg="del">
          <ac:chgData name="Dauster Souza Pereira" userId="ad8fe9dc1f26c52e" providerId="LiveId" clId="{9A697A76-A415-4EB9-8052-4DA10FBC6A49}" dt="2024-04-12T11:12:37.393" v="148" actId="478"/>
          <ac:spMkLst>
            <pc:docMk/>
            <pc:sldMk cId="1390241688" sldId="389"/>
            <ac:spMk id="4" creationId="{BCFF275B-344B-3975-AFB5-F956C0C8DABB}"/>
          </ac:spMkLst>
        </pc:spChg>
        <pc:spChg chg="mod">
          <ac:chgData name="Dauster Souza Pereira" userId="ad8fe9dc1f26c52e" providerId="LiveId" clId="{9A697A76-A415-4EB9-8052-4DA10FBC6A49}" dt="2024-04-12T11:13:04.771" v="153" actId="6549"/>
          <ac:spMkLst>
            <pc:docMk/>
            <pc:sldMk cId="1390241688" sldId="389"/>
            <ac:spMk id="2724" creationId="{69604FC1-569A-E868-48E0-7270907A7037}"/>
          </ac:spMkLst>
        </pc:spChg>
        <pc:picChg chg="del">
          <ac:chgData name="Dauster Souza Pereira" userId="ad8fe9dc1f26c52e" providerId="LiveId" clId="{9A697A76-A415-4EB9-8052-4DA10FBC6A49}" dt="2024-04-12T11:12:04.790" v="94" actId="478"/>
          <ac:picMkLst>
            <pc:docMk/>
            <pc:sldMk cId="1390241688" sldId="389"/>
            <ac:picMk id="5" creationId="{1A8E5DC2-C0C9-1DC3-AB93-F635CB177DEC}"/>
          </ac:picMkLst>
        </pc:picChg>
        <pc:picChg chg="add">
          <ac:chgData name="Dauster Souza Pereira" userId="ad8fe9dc1f26c52e" providerId="LiveId" clId="{9A697A76-A415-4EB9-8052-4DA10FBC6A49}" dt="2024-04-12T11:19:59.543" v="736"/>
          <ac:picMkLst>
            <pc:docMk/>
            <pc:sldMk cId="1390241688" sldId="389"/>
            <ac:picMk id="2050" creationId="{D91FD7D8-015E-8C59-8681-829575D2B5AB}"/>
          </ac:picMkLst>
        </pc:picChg>
      </pc:sldChg>
      <pc:sldChg chg="addSp delSp modSp mod ord delAnim modAnim">
        <pc:chgData name="Dauster Souza Pereira" userId="ad8fe9dc1f26c52e" providerId="LiveId" clId="{9A697A76-A415-4EB9-8052-4DA10FBC6A49}" dt="2024-04-15T11:58:36.943" v="8734" actId="1076"/>
        <pc:sldMkLst>
          <pc:docMk/>
          <pc:sldMk cId="914063588" sldId="434"/>
        </pc:sldMkLst>
        <pc:spChg chg="del mod">
          <ac:chgData name="Dauster Souza Pereira" userId="ad8fe9dc1f26c52e" providerId="LiveId" clId="{9A697A76-A415-4EB9-8052-4DA10FBC6A49}" dt="2024-04-12T11:13:48.110" v="197" actId="478"/>
          <ac:spMkLst>
            <pc:docMk/>
            <pc:sldMk cId="914063588" sldId="434"/>
            <ac:spMk id="2" creationId="{3A485AB3-23D2-D40D-D719-21321347A52D}"/>
          </ac:spMkLst>
        </pc:spChg>
        <pc:spChg chg="add mod">
          <ac:chgData name="Dauster Souza Pereira" userId="ad8fe9dc1f26c52e" providerId="LiveId" clId="{9A697A76-A415-4EB9-8052-4DA10FBC6A49}" dt="2024-04-15T11:57:11.774" v="8700" actId="1076"/>
          <ac:spMkLst>
            <pc:docMk/>
            <pc:sldMk cId="914063588" sldId="434"/>
            <ac:spMk id="4" creationId="{A559B7F3-68F0-04AF-4191-A93BE3157989}"/>
          </ac:spMkLst>
        </pc:spChg>
        <pc:spChg chg="del mod">
          <ac:chgData name="Dauster Souza Pereira" userId="ad8fe9dc1f26c52e" providerId="LiveId" clId="{9A697A76-A415-4EB9-8052-4DA10FBC6A49}" dt="2024-04-14T13:17:17.474" v="6517" actId="478"/>
          <ac:spMkLst>
            <pc:docMk/>
            <pc:sldMk cId="914063588" sldId="434"/>
            <ac:spMk id="4" creationId="{BCFF275B-344B-3975-AFB5-F956C0C8DABB}"/>
          </ac:spMkLst>
        </pc:spChg>
        <pc:spChg chg="del">
          <ac:chgData name="Dauster Souza Pereira" userId="ad8fe9dc1f26c52e" providerId="LiveId" clId="{9A697A76-A415-4EB9-8052-4DA10FBC6A49}" dt="2024-04-12T11:13:41.764" v="195" actId="478"/>
          <ac:spMkLst>
            <pc:docMk/>
            <pc:sldMk cId="914063588" sldId="434"/>
            <ac:spMk id="6" creationId="{CBE3FE6D-3C67-A516-52BC-A176393E00BB}"/>
          </ac:spMkLst>
        </pc:spChg>
        <pc:spChg chg="add del mod">
          <ac:chgData name="Dauster Souza Pereira" userId="ad8fe9dc1f26c52e" providerId="LiveId" clId="{9A697A76-A415-4EB9-8052-4DA10FBC6A49}" dt="2024-04-15T11:52:38.309" v="8680" actId="478"/>
          <ac:spMkLst>
            <pc:docMk/>
            <pc:sldMk cId="914063588" sldId="434"/>
            <ac:spMk id="7" creationId="{64318955-69BC-27E8-FAAF-F86B34694A90}"/>
          </ac:spMkLst>
        </pc:spChg>
        <pc:spChg chg="add del mod">
          <ac:chgData name="Dauster Souza Pereira" userId="ad8fe9dc1f26c52e" providerId="LiveId" clId="{9A697A76-A415-4EB9-8052-4DA10FBC6A49}" dt="2024-04-15T11:56:27.849" v="8691" actId="478"/>
          <ac:spMkLst>
            <pc:docMk/>
            <pc:sldMk cId="914063588" sldId="434"/>
            <ac:spMk id="8" creationId="{7EDC81FB-8976-A386-2C79-FBBA8CD810AC}"/>
          </ac:spMkLst>
        </pc:spChg>
        <pc:spChg chg="add del mod">
          <ac:chgData name="Dauster Souza Pereira" userId="ad8fe9dc1f26c52e" providerId="LiveId" clId="{9A697A76-A415-4EB9-8052-4DA10FBC6A49}" dt="2024-04-14T13:22:06.381" v="6531" actId="478"/>
          <ac:spMkLst>
            <pc:docMk/>
            <pc:sldMk cId="914063588" sldId="434"/>
            <ac:spMk id="8" creationId="{98359905-835C-60FC-A128-22FEEA863799}"/>
          </ac:spMkLst>
        </pc:spChg>
        <pc:spChg chg="del">
          <ac:chgData name="Dauster Souza Pereira" userId="ad8fe9dc1f26c52e" providerId="LiveId" clId="{9A697A76-A415-4EB9-8052-4DA10FBC6A49}" dt="2024-04-12T11:13:41.764" v="195" actId="478"/>
          <ac:spMkLst>
            <pc:docMk/>
            <pc:sldMk cId="914063588" sldId="434"/>
            <ac:spMk id="15" creationId="{16EBA347-E6D2-3C5B-9CFA-1F8A3E2EDC79}"/>
          </ac:spMkLst>
        </pc:spChg>
        <pc:spChg chg="del mod">
          <ac:chgData name="Dauster Souza Pereira" userId="ad8fe9dc1f26c52e" providerId="LiveId" clId="{9A697A76-A415-4EB9-8052-4DA10FBC6A49}" dt="2024-04-15T11:56:25.182" v="8690" actId="478"/>
          <ac:spMkLst>
            <pc:docMk/>
            <pc:sldMk cId="914063588" sldId="434"/>
            <ac:spMk id="2724" creationId="{69604FC1-569A-E868-48E0-7270907A7037}"/>
          </ac:spMkLst>
        </pc:spChg>
        <pc:picChg chg="add del mod">
          <ac:chgData name="Dauster Souza Pereira" userId="ad8fe9dc1f26c52e" providerId="LiveId" clId="{9A697A76-A415-4EB9-8052-4DA10FBC6A49}" dt="2024-04-15T11:52:38.309" v="8680" actId="478"/>
          <ac:picMkLst>
            <pc:docMk/>
            <pc:sldMk cId="914063588" sldId="434"/>
            <ac:picMk id="5" creationId="{FDA23A49-77FB-0ECF-33A4-5E97681AAD83}"/>
          </ac:picMkLst>
        </pc:picChg>
        <pc:picChg chg="add mod">
          <ac:chgData name="Dauster Souza Pereira" userId="ad8fe9dc1f26c52e" providerId="LiveId" clId="{9A697A76-A415-4EB9-8052-4DA10FBC6A49}" dt="2024-04-15T11:58:36.943" v="8734" actId="1076"/>
          <ac:picMkLst>
            <pc:docMk/>
            <pc:sldMk cId="914063588" sldId="434"/>
            <ac:picMk id="1026" creationId="{4CDC36E8-42C8-F627-FD1F-0BC6AC0C14C9}"/>
          </ac:picMkLst>
        </pc:picChg>
        <pc:picChg chg="add del">
          <ac:chgData name="Dauster Souza Pereira" userId="ad8fe9dc1f26c52e" providerId="LiveId" clId="{9A697A76-A415-4EB9-8052-4DA10FBC6A49}" dt="2024-04-14T13:19:18.805" v="6519" actId="478"/>
          <ac:picMkLst>
            <pc:docMk/>
            <pc:sldMk cId="914063588" sldId="434"/>
            <ac:picMk id="1026" creationId="{E60707CE-C46A-CA9D-B6BE-9A0B1FCDDD83}"/>
          </ac:picMkLst>
        </pc:picChg>
      </pc:sldChg>
      <pc:sldChg chg="addSp delSp modSp mod">
        <pc:chgData name="Dauster Souza Pereira" userId="ad8fe9dc1f26c52e" providerId="LiveId" clId="{9A697A76-A415-4EB9-8052-4DA10FBC6A49}" dt="2024-04-12T11:20:54.296" v="744" actId="207"/>
        <pc:sldMkLst>
          <pc:docMk/>
          <pc:sldMk cId="1396600332" sldId="435"/>
        </pc:sldMkLst>
        <pc:spChg chg="add mod ord">
          <ac:chgData name="Dauster Souza Pereira" userId="ad8fe9dc1f26c52e" providerId="LiveId" clId="{9A697A76-A415-4EB9-8052-4DA10FBC6A49}" dt="2024-04-12T11:20:54.296" v="744" actId="207"/>
          <ac:spMkLst>
            <pc:docMk/>
            <pc:sldMk cId="1396600332" sldId="435"/>
            <ac:spMk id="2" creationId="{8863EF12-5E06-8A8A-3AD1-2EB166C18038}"/>
          </ac:spMkLst>
        </pc:spChg>
        <pc:spChg chg="del mod">
          <ac:chgData name="Dauster Souza Pereira" userId="ad8fe9dc1f26c52e" providerId="LiveId" clId="{9A697A76-A415-4EB9-8052-4DA10FBC6A49}" dt="2024-04-12T11:19:49.965" v="735" actId="478"/>
          <ac:spMkLst>
            <pc:docMk/>
            <pc:sldMk cId="1396600332" sldId="435"/>
            <ac:spMk id="4" creationId="{BCFF275B-344B-3975-AFB5-F956C0C8DABB}"/>
          </ac:spMkLst>
        </pc:spChg>
        <pc:spChg chg="del">
          <ac:chgData name="Dauster Souza Pereira" userId="ad8fe9dc1f26c52e" providerId="LiveId" clId="{9A697A76-A415-4EB9-8052-4DA10FBC6A49}" dt="2024-04-12T11:17:16.229" v="704" actId="478"/>
          <ac:spMkLst>
            <pc:docMk/>
            <pc:sldMk cId="1396600332" sldId="435"/>
            <ac:spMk id="13" creationId="{FCA40DCF-5D59-0C0C-89E2-E22BF2E7ED29}"/>
          </ac:spMkLst>
        </pc:spChg>
        <pc:spChg chg="del">
          <ac:chgData name="Dauster Souza Pereira" userId="ad8fe9dc1f26c52e" providerId="LiveId" clId="{9A697A76-A415-4EB9-8052-4DA10FBC6A49}" dt="2024-04-12T11:17:19.387" v="705" actId="478"/>
          <ac:spMkLst>
            <pc:docMk/>
            <pc:sldMk cId="1396600332" sldId="435"/>
            <ac:spMk id="14" creationId="{1A5B3E35-4876-A2BC-96B1-7E053AC75D4F}"/>
          </ac:spMkLst>
        </pc:spChg>
        <pc:spChg chg="del">
          <ac:chgData name="Dauster Souza Pereira" userId="ad8fe9dc1f26c52e" providerId="LiveId" clId="{9A697A76-A415-4EB9-8052-4DA10FBC6A49}" dt="2024-04-12T11:17:16.229" v="704" actId="478"/>
          <ac:spMkLst>
            <pc:docMk/>
            <pc:sldMk cId="1396600332" sldId="435"/>
            <ac:spMk id="15" creationId="{7C3BD131-DD67-A412-B064-893753EC8E32}"/>
          </ac:spMkLst>
        </pc:spChg>
        <pc:spChg chg="mod">
          <ac:chgData name="Dauster Souza Pereira" userId="ad8fe9dc1f26c52e" providerId="LiveId" clId="{9A697A76-A415-4EB9-8052-4DA10FBC6A49}" dt="2024-04-12T11:17:12.739" v="703" actId="20577"/>
          <ac:spMkLst>
            <pc:docMk/>
            <pc:sldMk cId="1396600332" sldId="435"/>
            <ac:spMk id="2724" creationId="{69604FC1-569A-E868-48E0-7270907A7037}"/>
          </ac:spMkLst>
        </pc:spChg>
        <pc:picChg chg="add mod">
          <ac:chgData name="Dauster Souza Pereira" userId="ad8fe9dc1f26c52e" providerId="LiveId" clId="{9A697A76-A415-4EB9-8052-4DA10FBC6A49}" dt="2024-04-12T11:20:46.384" v="743" actId="207"/>
          <ac:picMkLst>
            <pc:docMk/>
            <pc:sldMk cId="1396600332" sldId="435"/>
            <ac:picMk id="1026" creationId="{5E347F4E-70CE-C630-4B1D-CBC399E2758C}"/>
          </ac:picMkLst>
        </pc:picChg>
      </pc:sldChg>
      <pc:sldChg chg="modSp add mod modAnim">
        <pc:chgData name="Dauster Souza Pereira" userId="ad8fe9dc1f26c52e" providerId="LiveId" clId="{9A697A76-A415-4EB9-8052-4DA10FBC6A49}" dt="2024-04-14T12:23:03.030" v="6360"/>
        <pc:sldMkLst>
          <pc:docMk/>
          <pc:sldMk cId="2887868300" sldId="436"/>
        </pc:sldMkLst>
        <pc:spChg chg="mod">
          <ac:chgData name="Dauster Souza Pereira" userId="ad8fe9dc1f26c52e" providerId="LiveId" clId="{9A697A76-A415-4EB9-8052-4DA10FBC6A49}" dt="2024-04-12T11:25:15.495" v="1078" actId="20577"/>
          <ac:spMkLst>
            <pc:docMk/>
            <pc:sldMk cId="2887868300" sldId="436"/>
            <ac:spMk id="4" creationId="{BCFF275B-344B-3975-AFB5-F956C0C8DABB}"/>
          </ac:spMkLst>
        </pc:spChg>
        <pc:spChg chg="mod">
          <ac:chgData name="Dauster Souza Pereira" userId="ad8fe9dc1f26c52e" providerId="LiveId" clId="{9A697A76-A415-4EB9-8052-4DA10FBC6A49}" dt="2024-04-12T11:23:00.685" v="747" actId="20577"/>
          <ac:spMkLst>
            <pc:docMk/>
            <pc:sldMk cId="2887868300" sldId="436"/>
            <ac:spMk id="2724" creationId="{69604FC1-569A-E868-48E0-7270907A7037}"/>
          </ac:spMkLst>
        </pc:spChg>
      </pc:sldChg>
      <pc:sldChg chg="del">
        <pc:chgData name="Dauster Souza Pereira" userId="ad8fe9dc1f26c52e" providerId="LiveId" clId="{9A697A76-A415-4EB9-8052-4DA10FBC6A49}" dt="2024-04-12T11:21:24.480" v="745" actId="47"/>
        <pc:sldMkLst>
          <pc:docMk/>
          <pc:sldMk cId="4080124937" sldId="436"/>
        </pc:sldMkLst>
      </pc:sldChg>
      <pc:sldChg chg="del">
        <pc:chgData name="Dauster Souza Pereira" userId="ad8fe9dc1f26c52e" providerId="LiveId" clId="{9A697A76-A415-4EB9-8052-4DA10FBC6A49}" dt="2024-04-12T11:21:24.480" v="745" actId="47"/>
        <pc:sldMkLst>
          <pc:docMk/>
          <pc:sldMk cId="518599399" sldId="437"/>
        </pc:sldMkLst>
      </pc:sldChg>
      <pc:sldChg chg="addSp modSp add mod modAnim">
        <pc:chgData name="Dauster Souza Pereira" userId="ad8fe9dc1f26c52e" providerId="LiveId" clId="{9A697A76-A415-4EB9-8052-4DA10FBC6A49}" dt="2024-04-12T11:28:11.185" v="1368" actId="14100"/>
        <pc:sldMkLst>
          <pc:docMk/>
          <pc:sldMk cId="2729646747" sldId="437"/>
        </pc:sldMkLst>
        <pc:spChg chg="add mod">
          <ac:chgData name="Dauster Souza Pereira" userId="ad8fe9dc1f26c52e" providerId="LiveId" clId="{9A697A76-A415-4EB9-8052-4DA10FBC6A49}" dt="2024-04-12T11:28:11.185" v="1368" actId="14100"/>
          <ac:spMkLst>
            <pc:docMk/>
            <pc:sldMk cId="2729646747" sldId="437"/>
            <ac:spMk id="2" creationId="{072EDE8A-2499-8CC3-634F-29DAC4D15B79}"/>
          </ac:spMkLst>
        </pc:spChg>
        <pc:spChg chg="mod">
          <ac:chgData name="Dauster Souza Pereira" userId="ad8fe9dc1f26c52e" providerId="LiveId" clId="{9A697A76-A415-4EB9-8052-4DA10FBC6A49}" dt="2024-04-12T11:26:32.886" v="1222" actId="207"/>
          <ac:spMkLst>
            <pc:docMk/>
            <pc:sldMk cId="2729646747" sldId="437"/>
            <ac:spMk id="4" creationId="{BCFF275B-344B-3975-AFB5-F956C0C8DABB}"/>
          </ac:spMkLst>
        </pc:spChg>
        <pc:spChg chg="mod">
          <ac:chgData name="Dauster Souza Pereira" userId="ad8fe9dc1f26c52e" providerId="LiveId" clId="{9A697A76-A415-4EB9-8052-4DA10FBC6A49}" dt="2024-04-12T11:25:30.839" v="1091" actId="20577"/>
          <ac:spMkLst>
            <pc:docMk/>
            <pc:sldMk cId="2729646747" sldId="437"/>
            <ac:spMk id="2724" creationId="{69604FC1-569A-E868-48E0-7270907A7037}"/>
          </ac:spMkLst>
        </pc:spChg>
      </pc:sldChg>
      <pc:sldChg chg="addSp modSp add mod modAnim">
        <pc:chgData name="Dauster Souza Pereira" userId="ad8fe9dc1f26c52e" providerId="LiveId" clId="{9A697A76-A415-4EB9-8052-4DA10FBC6A49}" dt="2024-04-15T12:01:52.277" v="8792" actId="20577"/>
        <pc:sldMkLst>
          <pc:docMk/>
          <pc:sldMk cId="1931908293" sldId="438"/>
        </pc:sldMkLst>
        <pc:spChg chg="mod">
          <ac:chgData name="Dauster Souza Pereira" userId="ad8fe9dc1f26c52e" providerId="LiveId" clId="{9A697A76-A415-4EB9-8052-4DA10FBC6A49}" dt="2024-04-15T12:01:52.277" v="8792" actId="20577"/>
          <ac:spMkLst>
            <pc:docMk/>
            <pc:sldMk cId="1931908293" sldId="438"/>
            <ac:spMk id="2" creationId="{072EDE8A-2499-8CC3-634F-29DAC4D15B79}"/>
          </ac:spMkLst>
        </pc:spChg>
        <pc:spChg chg="mod">
          <ac:chgData name="Dauster Souza Pereira" userId="ad8fe9dc1f26c52e" providerId="LiveId" clId="{9A697A76-A415-4EB9-8052-4DA10FBC6A49}" dt="2024-04-14T12:24:05.660" v="6361" actId="20577"/>
          <ac:spMkLst>
            <pc:docMk/>
            <pc:sldMk cId="1931908293" sldId="438"/>
            <ac:spMk id="4" creationId="{BCFF275B-344B-3975-AFB5-F956C0C8DABB}"/>
          </ac:spMkLst>
        </pc:spChg>
        <pc:spChg chg="add mod">
          <ac:chgData name="Dauster Souza Pereira" userId="ad8fe9dc1f26c52e" providerId="LiveId" clId="{9A697A76-A415-4EB9-8052-4DA10FBC6A49}" dt="2024-04-14T12:25:26.891" v="6372" actId="207"/>
          <ac:spMkLst>
            <pc:docMk/>
            <pc:sldMk cId="1931908293" sldId="438"/>
            <ac:spMk id="5" creationId="{FE985060-A5F0-9C75-7572-BAA4AD48070F}"/>
          </ac:spMkLst>
        </pc:spChg>
        <pc:spChg chg="add mod">
          <ac:chgData name="Dauster Souza Pereira" userId="ad8fe9dc1f26c52e" providerId="LiveId" clId="{9A697A76-A415-4EB9-8052-4DA10FBC6A49}" dt="2024-04-14T12:25:04.065" v="6371" actId="207"/>
          <ac:spMkLst>
            <pc:docMk/>
            <pc:sldMk cId="1931908293" sldId="438"/>
            <ac:spMk id="6" creationId="{013C96F9-DD5B-5C9A-A2C0-2EEFEEBBDE72}"/>
          </ac:spMkLst>
        </pc:spChg>
      </pc:sldChg>
      <pc:sldChg chg="del">
        <pc:chgData name="Dauster Souza Pereira" userId="ad8fe9dc1f26c52e" providerId="LiveId" clId="{9A697A76-A415-4EB9-8052-4DA10FBC6A49}" dt="2024-04-12T11:21:24.480" v="745" actId="47"/>
        <pc:sldMkLst>
          <pc:docMk/>
          <pc:sldMk cId="3890968121" sldId="438"/>
        </pc:sldMkLst>
      </pc:sldChg>
      <pc:sldChg chg="delSp modSp add mod delAnim">
        <pc:chgData name="Dauster Souza Pereira" userId="ad8fe9dc1f26c52e" providerId="LiveId" clId="{9A697A76-A415-4EB9-8052-4DA10FBC6A49}" dt="2024-04-14T12:26:31.594" v="6377" actId="207"/>
        <pc:sldMkLst>
          <pc:docMk/>
          <pc:sldMk cId="28660919" sldId="439"/>
        </pc:sldMkLst>
        <pc:spChg chg="del">
          <ac:chgData name="Dauster Souza Pereira" userId="ad8fe9dc1f26c52e" providerId="LiveId" clId="{9A697A76-A415-4EB9-8052-4DA10FBC6A49}" dt="2024-04-12T11:33:20.416" v="2054" actId="478"/>
          <ac:spMkLst>
            <pc:docMk/>
            <pc:sldMk cId="28660919" sldId="439"/>
            <ac:spMk id="2" creationId="{072EDE8A-2499-8CC3-634F-29DAC4D15B79}"/>
          </ac:spMkLst>
        </pc:spChg>
        <pc:spChg chg="mod">
          <ac:chgData name="Dauster Souza Pereira" userId="ad8fe9dc1f26c52e" providerId="LiveId" clId="{9A697A76-A415-4EB9-8052-4DA10FBC6A49}" dt="2024-04-14T12:26:31.594" v="6377" actId="207"/>
          <ac:spMkLst>
            <pc:docMk/>
            <pc:sldMk cId="28660919" sldId="439"/>
            <ac:spMk id="4" creationId="{BCFF275B-344B-3975-AFB5-F956C0C8DABB}"/>
          </ac:spMkLst>
        </pc:spChg>
        <pc:spChg chg="del">
          <ac:chgData name="Dauster Souza Pereira" userId="ad8fe9dc1f26c52e" providerId="LiveId" clId="{9A697A76-A415-4EB9-8052-4DA10FBC6A49}" dt="2024-04-12T11:33:20.416" v="2054" actId="478"/>
          <ac:spMkLst>
            <pc:docMk/>
            <pc:sldMk cId="28660919" sldId="439"/>
            <ac:spMk id="5" creationId="{FE985060-A5F0-9C75-7572-BAA4AD48070F}"/>
          </ac:spMkLst>
        </pc:spChg>
        <pc:spChg chg="mod">
          <ac:chgData name="Dauster Souza Pereira" userId="ad8fe9dc1f26c52e" providerId="LiveId" clId="{9A697A76-A415-4EB9-8052-4DA10FBC6A49}" dt="2024-04-12T11:32:35.311" v="1933" actId="20577"/>
          <ac:spMkLst>
            <pc:docMk/>
            <pc:sldMk cId="28660919" sldId="439"/>
            <ac:spMk id="2724" creationId="{69604FC1-569A-E868-48E0-7270907A7037}"/>
          </ac:spMkLst>
        </pc:spChg>
      </pc:sldChg>
      <pc:sldChg chg="del">
        <pc:chgData name="Dauster Souza Pereira" userId="ad8fe9dc1f26c52e" providerId="LiveId" clId="{9A697A76-A415-4EB9-8052-4DA10FBC6A49}" dt="2024-04-12T11:21:24.480" v="745" actId="47"/>
        <pc:sldMkLst>
          <pc:docMk/>
          <pc:sldMk cId="2689240302" sldId="439"/>
        </pc:sldMkLst>
      </pc:sldChg>
      <pc:sldChg chg="addSp delSp modSp add mod delAnim modAnim">
        <pc:chgData name="Dauster Souza Pereira" userId="ad8fe9dc1f26c52e" providerId="LiveId" clId="{9A697A76-A415-4EB9-8052-4DA10FBC6A49}" dt="2024-04-14T12:28:08.077" v="6388" actId="478"/>
        <pc:sldMkLst>
          <pc:docMk/>
          <pc:sldMk cId="2336493442" sldId="440"/>
        </pc:sldMkLst>
        <pc:spChg chg="add del mod">
          <ac:chgData name="Dauster Souza Pereira" userId="ad8fe9dc1f26c52e" providerId="LiveId" clId="{9A697A76-A415-4EB9-8052-4DA10FBC6A49}" dt="2024-04-14T12:28:08.077" v="6388" actId="478"/>
          <ac:spMkLst>
            <pc:docMk/>
            <pc:sldMk cId="2336493442" sldId="440"/>
            <ac:spMk id="2" creationId="{11BE4D48-1247-8A13-3B97-8FEBC12CC14F}"/>
          </ac:spMkLst>
        </pc:spChg>
        <pc:spChg chg="mod">
          <ac:chgData name="Dauster Souza Pereira" userId="ad8fe9dc1f26c52e" providerId="LiveId" clId="{9A697A76-A415-4EB9-8052-4DA10FBC6A49}" dt="2024-04-14T12:27:12.755" v="6379" actId="207"/>
          <ac:spMkLst>
            <pc:docMk/>
            <pc:sldMk cId="2336493442" sldId="440"/>
            <ac:spMk id="4" creationId="{BCFF275B-344B-3975-AFB5-F956C0C8DABB}"/>
          </ac:spMkLst>
        </pc:spChg>
        <pc:spChg chg="mod">
          <ac:chgData name="Dauster Souza Pereira" userId="ad8fe9dc1f26c52e" providerId="LiveId" clId="{9A697A76-A415-4EB9-8052-4DA10FBC6A49}" dt="2024-04-12T11:33:43.254" v="2090" actId="20577"/>
          <ac:spMkLst>
            <pc:docMk/>
            <pc:sldMk cId="2336493442" sldId="440"/>
            <ac:spMk id="2724" creationId="{69604FC1-569A-E868-48E0-7270907A7037}"/>
          </ac:spMkLst>
        </pc:spChg>
      </pc:sldChg>
      <pc:sldChg chg="del">
        <pc:chgData name="Dauster Souza Pereira" userId="ad8fe9dc1f26c52e" providerId="LiveId" clId="{9A697A76-A415-4EB9-8052-4DA10FBC6A49}" dt="2024-04-12T11:21:24.480" v="745" actId="47"/>
        <pc:sldMkLst>
          <pc:docMk/>
          <pc:sldMk cId="2855507737" sldId="440"/>
        </pc:sldMkLst>
      </pc:sldChg>
      <pc:sldChg chg="del">
        <pc:chgData name="Dauster Souza Pereira" userId="ad8fe9dc1f26c52e" providerId="LiveId" clId="{9A697A76-A415-4EB9-8052-4DA10FBC6A49}" dt="2024-04-12T11:21:24.480" v="745" actId="47"/>
        <pc:sldMkLst>
          <pc:docMk/>
          <pc:sldMk cId="2731616114" sldId="441"/>
        </pc:sldMkLst>
      </pc:sldChg>
      <pc:sldChg chg="addSp delSp modSp add mod delAnim modAnim">
        <pc:chgData name="Dauster Souza Pereira" userId="ad8fe9dc1f26c52e" providerId="LiveId" clId="{9A697A76-A415-4EB9-8052-4DA10FBC6A49}" dt="2024-04-14T12:35:18.340" v="6390"/>
        <pc:sldMkLst>
          <pc:docMk/>
          <pc:sldMk cId="4246311963" sldId="441"/>
        </pc:sldMkLst>
        <pc:spChg chg="del">
          <ac:chgData name="Dauster Souza Pereira" userId="ad8fe9dc1f26c52e" providerId="LiveId" clId="{9A697A76-A415-4EB9-8052-4DA10FBC6A49}" dt="2024-04-12T11:36:22.461" v="2546" actId="478"/>
          <ac:spMkLst>
            <pc:docMk/>
            <pc:sldMk cId="4246311963" sldId="441"/>
            <ac:spMk id="2" creationId="{11BE4D48-1247-8A13-3B97-8FEBC12CC14F}"/>
          </ac:spMkLst>
        </pc:spChg>
        <pc:spChg chg="add mod">
          <ac:chgData name="Dauster Souza Pereira" userId="ad8fe9dc1f26c52e" providerId="LiveId" clId="{9A697A76-A415-4EB9-8052-4DA10FBC6A49}" dt="2024-04-14T12:27:56.204" v="6385" actId="1076"/>
          <ac:spMkLst>
            <pc:docMk/>
            <pc:sldMk cId="4246311963" sldId="441"/>
            <ac:spMk id="2" creationId="{6CA25F97-E5F4-4C52-E716-960E9D775AC6}"/>
          </ac:spMkLst>
        </pc:spChg>
        <pc:spChg chg="del">
          <ac:chgData name="Dauster Souza Pereira" userId="ad8fe9dc1f26c52e" providerId="LiveId" clId="{9A697A76-A415-4EB9-8052-4DA10FBC6A49}" dt="2024-04-12T11:36:22.461" v="2546" actId="478"/>
          <ac:spMkLst>
            <pc:docMk/>
            <pc:sldMk cId="4246311963" sldId="441"/>
            <ac:spMk id="4" creationId="{BCFF275B-344B-3975-AFB5-F956C0C8DABB}"/>
          </ac:spMkLst>
        </pc:spChg>
        <pc:picChg chg="add mod">
          <ac:chgData name="Dauster Souza Pereira" userId="ad8fe9dc1f26c52e" providerId="LiveId" clId="{9A697A76-A415-4EB9-8052-4DA10FBC6A49}" dt="2024-04-14T12:28:01.102" v="6387" actId="14100"/>
          <ac:picMkLst>
            <pc:docMk/>
            <pc:sldMk cId="4246311963" sldId="441"/>
            <ac:picMk id="6" creationId="{851C7733-3829-EC93-94D6-4FA350A69C05}"/>
          </ac:picMkLst>
        </pc:picChg>
      </pc:sldChg>
      <pc:sldChg chg="del">
        <pc:chgData name="Dauster Souza Pereira" userId="ad8fe9dc1f26c52e" providerId="LiveId" clId="{9A697A76-A415-4EB9-8052-4DA10FBC6A49}" dt="2024-04-12T11:21:24.480" v="745" actId="47"/>
        <pc:sldMkLst>
          <pc:docMk/>
          <pc:sldMk cId="1426170322" sldId="442"/>
        </pc:sldMkLst>
      </pc:sldChg>
      <pc:sldChg chg="addSp delSp modSp add mod ord delAnim modAnim">
        <pc:chgData name="Dauster Souza Pereira" userId="ad8fe9dc1f26c52e" providerId="LiveId" clId="{9A697A76-A415-4EB9-8052-4DA10FBC6A49}" dt="2024-04-15T12:05:10.516" v="8805" actId="1076"/>
        <pc:sldMkLst>
          <pc:docMk/>
          <pc:sldMk cId="3364015039" sldId="442"/>
        </pc:sldMkLst>
        <pc:spChg chg="del">
          <ac:chgData name="Dauster Souza Pereira" userId="ad8fe9dc1f26c52e" providerId="LiveId" clId="{9A697A76-A415-4EB9-8052-4DA10FBC6A49}" dt="2024-04-12T11:37:01.137" v="2570" actId="478"/>
          <ac:spMkLst>
            <pc:docMk/>
            <pc:sldMk cId="3364015039" sldId="442"/>
            <ac:spMk id="2" creationId="{11BE4D48-1247-8A13-3B97-8FEBC12CC14F}"/>
          </ac:spMkLst>
        </pc:spChg>
        <pc:spChg chg="mod">
          <ac:chgData name="Dauster Souza Pereira" userId="ad8fe9dc1f26c52e" providerId="LiveId" clId="{9A697A76-A415-4EB9-8052-4DA10FBC6A49}" dt="2024-04-15T12:03:35.628" v="8801" actId="207"/>
          <ac:spMkLst>
            <pc:docMk/>
            <pc:sldMk cId="3364015039" sldId="442"/>
            <ac:spMk id="4" creationId="{BCFF275B-344B-3975-AFB5-F956C0C8DABB}"/>
          </ac:spMkLst>
        </pc:spChg>
        <pc:spChg chg="add del mod">
          <ac:chgData name="Dauster Souza Pereira" userId="ad8fe9dc1f26c52e" providerId="LiveId" clId="{9A697A76-A415-4EB9-8052-4DA10FBC6A49}" dt="2024-04-14T12:10:38.343" v="6346" actId="478"/>
          <ac:spMkLst>
            <pc:docMk/>
            <pc:sldMk cId="3364015039" sldId="442"/>
            <ac:spMk id="5" creationId="{039F46FC-0C48-969A-73B5-55FDA99BEDA9}"/>
          </ac:spMkLst>
        </pc:spChg>
        <pc:spChg chg="mod">
          <ac:chgData name="Dauster Souza Pereira" userId="ad8fe9dc1f26c52e" providerId="LiveId" clId="{9A697A76-A415-4EB9-8052-4DA10FBC6A49}" dt="2024-04-15T12:03:23.899" v="8799" actId="20577"/>
          <ac:spMkLst>
            <pc:docMk/>
            <pc:sldMk cId="3364015039" sldId="442"/>
            <ac:spMk id="2724" creationId="{69604FC1-569A-E868-48E0-7270907A7037}"/>
          </ac:spMkLst>
        </pc:spChg>
        <pc:picChg chg="add del mod">
          <ac:chgData name="Dauster Souza Pereira" userId="ad8fe9dc1f26c52e" providerId="LiveId" clId="{9A697A76-A415-4EB9-8052-4DA10FBC6A49}" dt="2024-04-15T12:05:07.038" v="8804" actId="478"/>
          <ac:picMkLst>
            <pc:docMk/>
            <pc:sldMk cId="3364015039" sldId="442"/>
            <ac:picMk id="6" creationId="{42A9077C-40FC-DA64-C862-B5DDE0ABAD61}"/>
          </ac:picMkLst>
        </pc:picChg>
        <pc:picChg chg="add mod">
          <ac:chgData name="Dauster Souza Pereira" userId="ad8fe9dc1f26c52e" providerId="LiveId" clId="{9A697A76-A415-4EB9-8052-4DA10FBC6A49}" dt="2024-04-15T12:05:10.516" v="8805" actId="1076"/>
          <ac:picMkLst>
            <pc:docMk/>
            <pc:sldMk cId="3364015039" sldId="442"/>
            <ac:picMk id="2050" creationId="{EE7B160F-107E-F25D-6583-8627AFEB04A3}"/>
          </ac:picMkLst>
        </pc:picChg>
      </pc:sldChg>
      <pc:sldChg chg="delSp modSp add mod delAnim modAnim">
        <pc:chgData name="Dauster Souza Pereira" userId="ad8fe9dc1f26c52e" providerId="LiveId" clId="{9A697A76-A415-4EB9-8052-4DA10FBC6A49}" dt="2024-04-15T12:06:32.200" v="8832" actId="207"/>
        <pc:sldMkLst>
          <pc:docMk/>
          <pc:sldMk cId="471958702" sldId="443"/>
        </pc:sldMkLst>
        <pc:spChg chg="mod">
          <ac:chgData name="Dauster Souza Pereira" userId="ad8fe9dc1f26c52e" providerId="LiveId" clId="{9A697A76-A415-4EB9-8052-4DA10FBC6A49}" dt="2024-04-15T12:06:32.200" v="8832" actId="207"/>
          <ac:spMkLst>
            <pc:docMk/>
            <pc:sldMk cId="471958702" sldId="443"/>
            <ac:spMk id="4" creationId="{BCFF275B-344B-3975-AFB5-F956C0C8DABB}"/>
          </ac:spMkLst>
        </pc:spChg>
        <pc:spChg chg="del">
          <ac:chgData name="Dauster Souza Pereira" userId="ad8fe9dc1f26c52e" providerId="LiveId" clId="{9A697A76-A415-4EB9-8052-4DA10FBC6A49}" dt="2024-04-12T11:38:55.315" v="2839" actId="478"/>
          <ac:spMkLst>
            <pc:docMk/>
            <pc:sldMk cId="471958702" sldId="443"/>
            <ac:spMk id="5" creationId="{039F46FC-0C48-969A-73B5-55FDA99BEDA9}"/>
          </ac:spMkLst>
        </pc:spChg>
        <pc:spChg chg="mod">
          <ac:chgData name="Dauster Souza Pereira" userId="ad8fe9dc1f26c52e" providerId="LiveId" clId="{9A697A76-A415-4EB9-8052-4DA10FBC6A49}" dt="2024-04-12T11:38:51.269" v="2838" actId="20577"/>
          <ac:spMkLst>
            <pc:docMk/>
            <pc:sldMk cId="471958702" sldId="443"/>
            <ac:spMk id="2724" creationId="{69604FC1-569A-E868-48E0-7270907A7037}"/>
          </ac:spMkLst>
        </pc:spChg>
      </pc:sldChg>
      <pc:sldChg chg="del">
        <pc:chgData name="Dauster Souza Pereira" userId="ad8fe9dc1f26c52e" providerId="LiveId" clId="{9A697A76-A415-4EB9-8052-4DA10FBC6A49}" dt="2024-04-12T11:21:24.480" v="745" actId="47"/>
        <pc:sldMkLst>
          <pc:docMk/>
          <pc:sldMk cId="2448172033" sldId="443"/>
        </pc:sldMkLst>
      </pc:sldChg>
      <pc:sldChg chg="del">
        <pc:chgData name="Dauster Souza Pereira" userId="ad8fe9dc1f26c52e" providerId="LiveId" clId="{9A697A76-A415-4EB9-8052-4DA10FBC6A49}" dt="2024-04-12T11:21:24.480" v="745" actId="47"/>
        <pc:sldMkLst>
          <pc:docMk/>
          <pc:sldMk cId="2772887091" sldId="444"/>
        </pc:sldMkLst>
      </pc:sldChg>
      <pc:sldChg chg="addSp delSp modSp add mod delAnim modAnim">
        <pc:chgData name="Dauster Souza Pereira" userId="ad8fe9dc1f26c52e" providerId="LiveId" clId="{9A697A76-A415-4EB9-8052-4DA10FBC6A49}" dt="2024-04-15T12:08:59.875" v="8915"/>
        <pc:sldMkLst>
          <pc:docMk/>
          <pc:sldMk cId="3621719029" sldId="444"/>
        </pc:sldMkLst>
        <pc:spChg chg="add mod">
          <ac:chgData name="Dauster Souza Pereira" userId="ad8fe9dc1f26c52e" providerId="LiveId" clId="{9A697A76-A415-4EB9-8052-4DA10FBC6A49}" dt="2024-04-15T12:07:54.302" v="8837" actId="1076"/>
          <ac:spMkLst>
            <pc:docMk/>
            <pc:sldMk cId="3621719029" sldId="444"/>
            <ac:spMk id="2" creationId="{F6AFB450-8C2B-1ED9-9334-CCF3BE09432A}"/>
          </ac:spMkLst>
        </pc:spChg>
        <pc:spChg chg="add mod">
          <ac:chgData name="Dauster Souza Pereira" userId="ad8fe9dc1f26c52e" providerId="LiveId" clId="{9A697A76-A415-4EB9-8052-4DA10FBC6A49}" dt="2024-04-15T12:08:41.393" v="8914" actId="20577"/>
          <ac:spMkLst>
            <pc:docMk/>
            <pc:sldMk cId="3621719029" sldId="444"/>
            <ac:spMk id="4" creationId="{3817FC9B-11C0-4A52-4017-950AB613C746}"/>
          </ac:spMkLst>
        </pc:spChg>
        <pc:spChg chg="del">
          <ac:chgData name="Dauster Souza Pereira" userId="ad8fe9dc1f26c52e" providerId="LiveId" clId="{9A697A76-A415-4EB9-8052-4DA10FBC6A49}" dt="2024-04-12T11:40:47.232" v="3222" actId="478"/>
          <ac:spMkLst>
            <pc:docMk/>
            <pc:sldMk cId="3621719029" sldId="444"/>
            <ac:spMk id="4" creationId="{BCFF275B-344B-3975-AFB5-F956C0C8DABB}"/>
          </ac:spMkLst>
        </pc:spChg>
        <pc:picChg chg="add mod">
          <ac:chgData name="Dauster Souza Pereira" userId="ad8fe9dc1f26c52e" providerId="LiveId" clId="{9A697A76-A415-4EB9-8052-4DA10FBC6A49}" dt="2024-04-12T11:41:12.333" v="3226" actId="1440"/>
          <ac:picMkLst>
            <pc:docMk/>
            <pc:sldMk cId="3621719029" sldId="444"/>
            <ac:picMk id="5" creationId="{CE6CFBCA-FE4E-5626-C911-EC7355E88705}"/>
          </ac:picMkLst>
        </pc:picChg>
      </pc:sldChg>
      <pc:sldChg chg="addSp modSp add mod ord modAnim">
        <pc:chgData name="Dauster Souza Pereira" userId="ad8fe9dc1f26c52e" providerId="LiveId" clId="{9A697A76-A415-4EB9-8052-4DA10FBC6A49}" dt="2024-04-15T12:10:01.521" v="8918"/>
        <pc:sldMkLst>
          <pc:docMk/>
          <pc:sldMk cId="1007597915" sldId="445"/>
        </pc:sldMkLst>
        <pc:spChg chg="add mod">
          <ac:chgData name="Dauster Souza Pereira" userId="ad8fe9dc1f26c52e" providerId="LiveId" clId="{9A697A76-A415-4EB9-8052-4DA10FBC6A49}" dt="2024-04-12T11:45:30.469" v="3504" actId="1076"/>
          <ac:spMkLst>
            <pc:docMk/>
            <pc:sldMk cId="1007597915" sldId="445"/>
            <ac:spMk id="2" creationId="{71F5F60E-AB03-CF60-BCF9-EA944D76CA80}"/>
          </ac:spMkLst>
        </pc:spChg>
        <pc:spChg chg="mod">
          <ac:chgData name="Dauster Souza Pereira" userId="ad8fe9dc1f26c52e" providerId="LiveId" clId="{9A697A76-A415-4EB9-8052-4DA10FBC6A49}" dt="2024-04-15T12:09:14.970" v="8916" actId="207"/>
          <ac:spMkLst>
            <pc:docMk/>
            <pc:sldMk cId="1007597915" sldId="445"/>
            <ac:spMk id="4" creationId="{BCFF275B-344B-3975-AFB5-F956C0C8DABB}"/>
          </ac:spMkLst>
        </pc:spChg>
        <pc:spChg chg="add mod">
          <ac:chgData name="Dauster Souza Pereira" userId="ad8fe9dc1f26c52e" providerId="LiveId" clId="{9A697A76-A415-4EB9-8052-4DA10FBC6A49}" dt="2024-04-12T11:45:30.469" v="3504" actId="1076"/>
          <ac:spMkLst>
            <pc:docMk/>
            <pc:sldMk cId="1007597915" sldId="445"/>
            <ac:spMk id="5" creationId="{72FA8DD3-D4D8-0AC8-6CDF-B6C2D8F487BE}"/>
          </ac:spMkLst>
        </pc:spChg>
        <pc:spChg chg="add mod">
          <ac:chgData name="Dauster Souza Pereira" userId="ad8fe9dc1f26c52e" providerId="LiveId" clId="{9A697A76-A415-4EB9-8052-4DA10FBC6A49}" dt="2024-04-12T11:45:34.200" v="3505" actId="1076"/>
          <ac:spMkLst>
            <pc:docMk/>
            <pc:sldMk cId="1007597915" sldId="445"/>
            <ac:spMk id="6" creationId="{B200269F-C5A0-8080-9B3F-B1BA31CE53A8}"/>
          </ac:spMkLst>
        </pc:spChg>
        <pc:spChg chg="add mod">
          <ac:chgData name="Dauster Souza Pereira" userId="ad8fe9dc1f26c52e" providerId="LiveId" clId="{9A697A76-A415-4EB9-8052-4DA10FBC6A49}" dt="2024-04-12T11:45:30.469" v="3504" actId="1076"/>
          <ac:spMkLst>
            <pc:docMk/>
            <pc:sldMk cId="1007597915" sldId="445"/>
            <ac:spMk id="7" creationId="{2BA7FE1C-D809-7387-5FE0-03F27EB3286C}"/>
          </ac:spMkLst>
        </pc:spChg>
        <pc:spChg chg="add mod">
          <ac:chgData name="Dauster Souza Pereira" userId="ad8fe9dc1f26c52e" providerId="LiveId" clId="{9A697A76-A415-4EB9-8052-4DA10FBC6A49}" dt="2024-04-12T11:45:30.469" v="3504" actId="1076"/>
          <ac:spMkLst>
            <pc:docMk/>
            <pc:sldMk cId="1007597915" sldId="445"/>
            <ac:spMk id="8" creationId="{7B01039C-EF3C-07B4-D4C7-64DDC467C7E2}"/>
          </ac:spMkLst>
        </pc:spChg>
        <pc:spChg chg="add mod">
          <ac:chgData name="Dauster Souza Pereira" userId="ad8fe9dc1f26c52e" providerId="LiveId" clId="{9A697A76-A415-4EB9-8052-4DA10FBC6A49}" dt="2024-04-12T11:45:30.469" v="3504" actId="1076"/>
          <ac:spMkLst>
            <pc:docMk/>
            <pc:sldMk cId="1007597915" sldId="445"/>
            <ac:spMk id="9" creationId="{167EC2B5-A4B3-AD32-9DED-128F5D833269}"/>
          </ac:spMkLst>
        </pc:spChg>
        <pc:spChg chg="add mod">
          <ac:chgData name="Dauster Souza Pereira" userId="ad8fe9dc1f26c52e" providerId="LiveId" clId="{9A697A76-A415-4EB9-8052-4DA10FBC6A49}" dt="2024-04-15T12:09:34.685" v="8917" actId="207"/>
          <ac:spMkLst>
            <pc:docMk/>
            <pc:sldMk cId="1007597915" sldId="445"/>
            <ac:spMk id="10" creationId="{95866C2E-812D-B2D3-38BB-ACBD727B9DB8}"/>
          </ac:spMkLst>
        </pc:spChg>
      </pc:sldChg>
      <pc:sldChg chg="del">
        <pc:chgData name="Dauster Souza Pereira" userId="ad8fe9dc1f26c52e" providerId="LiveId" clId="{9A697A76-A415-4EB9-8052-4DA10FBC6A49}" dt="2024-04-12T11:21:24.480" v="745" actId="47"/>
        <pc:sldMkLst>
          <pc:docMk/>
          <pc:sldMk cId="4198077351" sldId="445"/>
        </pc:sldMkLst>
      </pc:sldChg>
      <pc:sldChg chg="del">
        <pc:chgData name="Dauster Souza Pereira" userId="ad8fe9dc1f26c52e" providerId="LiveId" clId="{9A697A76-A415-4EB9-8052-4DA10FBC6A49}" dt="2024-04-12T11:21:24.480" v="745" actId="47"/>
        <pc:sldMkLst>
          <pc:docMk/>
          <pc:sldMk cId="40750983" sldId="446"/>
        </pc:sldMkLst>
      </pc:sldChg>
      <pc:sldChg chg="addSp modSp add mod modAnim">
        <pc:chgData name="Dauster Souza Pereira" userId="ad8fe9dc1f26c52e" providerId="LiveId" clId="{9A697A76-A415-4EB9-8052-4DA10FBC6A49}" dt="2024-04-15T12:12:14.385" v="8925"/>
        <pc:sldMkLst>
          <pc:docMk/>
          <pc:sldMk cId="1634682704" sldId="446"/>
        </pc:sldMkLst>
        <pc:spChg chg="mod">
          <ac:chgData name="Dauster Souza Pereira" userId="ad8fe9dc1f26c52e" providerId="LiveId" clId="{9A697A76-A415-4EB9-8052-4DA10FBC6A49}" dt="2024-04-15T12:11:25.251" v="8921" actId="20577"/>
          <ac:spMkLst>
            <pc:docMk/>
            <pc:sldMk cId="1634682704" sldId="446"/>
            <ac:spMk id="4" creationId="{BCFF275B-344B-3975-AFB5-F956C0C8DABB}"/>
          </ac:spMkLst>
        </pc:spChg>
        <pc:spChg chg="mod">
          <ac:chgData name="Dauster Souza Pereira" userId="ad8fe9dc1f26c52e" providerId="LiveId" clId="{9A697A76-A415-4EB9-8052-4DA10FBC6A49}" dt="2024-04-12T11:46:04.957" v="3522" actId="20577"/>
          <ac:spMkLst>
            <pc:docMk/>
            <pc:sldMk cId="1634682704" sldId="446"/>
            <ac:spMk id="2724" creationId="{69604FC1-569A-E868-48E0-7270907A7037}"/>
          </ac:spMkLst>
        </pc:spChg>
        <pc:picChg chg="add mod">
          <ac:chgData name="Dauster Souza Pereira" userId="ad8fe9dc1f26c52e" providerId="LiveId" clId="{9A697A76-A415-4EB9-8052-4DA10FBC6A49}" dt="2024-04-15T12:11:44.661" v="8924" actId="1440"/>
          <ac:picMkLst>
            <pc:docMk/>
            <pc:sldMk cId="1634682704" sldId="446"/>
            <ac:picMk id="3074" creationId="{9DA27101-5D55-4135-5D5D-FD4EE105D49C}"/>
          </ac:picMkLst>
        </pc:picChg>
      </pc:sldChg>
      <pc:sldChg chg="del">
        <pc:chgData name="Dauster Souza Pereira" userId="ad8fe9dc1f26c52e" providerId="LiveId" clId="{9A697A76-A415-4EB9-8052-4DA10FBC6A49}" dt="2024-04-12T11:21:24.480" v="745" actId="47"/>
        <pc:sldMkLst>
          <pc:docMk/>
          <pc:sldMk cId="598995302" sldId="447"/>
        </pc:sldMkLst>
      </pc:sldChg>
      <pc:sldChg chg="addSp delSp modSp add mod delAnim">
        <pc:chgData name="Dauster Souza Pereira" userId="ad8fe9dc1f26c52e" providerId="LiveId" clId="{9A697A76-A415-4EB9-8052-4DA10FBC6A49}" dt="2024-04-12T11:48:42.517" v="3547" actId="1440"/>
        <pc:sldMkLst>
          <pc:docMk/>
          <pc:sldMk cId="982131098" sldId="447"/>
        </pc:sldMkLst>
        <pc:spChg chg="del">
          <ac:chgData name="Dauster Souza Pereira" userId="ad8fe9dc1f26c52e" providerId="LiveId" clId="{9A697A76-A415-4EB9-8052-4DA10FBC6A49}" dt="2024-04-12T11:48:18.077" v="3537" actId="478"/>
          <ac:spMkLst>
            <pc:docMk/>
            <pc:sldMk cId="982131098" sldId="447"/>
            <ac:spMk id="4" creationId="{BCFF275B-344B-3975-AFB5-F956C0C8DABB}"/>
          </ac:spMkLst>
        </pc:spChg>
        <pc:picChg chg="add mod">
          <ac:chgData name="Dauster Souza Pereira" userId="ad8fe9dc1f26c52e" providerId="LiveId" clId="{9A697A76-A415-4EB9-8052-4DA10FBC6A49}" dt="2024-04-12T11:48:42.517" v="3547" actId="1440"/>
          <ac:picMkLst>
            <pc:docMk/>
            <pc:sldMk cId="982131098" sldId="447"/>
            <ac:picMk id="5" creationId="{EAB9B8E5-07C7-A792-878F-4F9D92B1B2CC}"/>
          </ac:picMkLst>
        </pc:picChg>
      </pc:sldChg>
      <pc:sldChg chg="del">
        <pc:chgData name="Dauster Souza Pereira" userId="ad8fe9dc1f26c52e" providerId="LiveId" clId="{9A697A76-A415-4EB9-8052-4DA10FBC6A49}" dt="2024-04-12T11:21:24.480" v="745" actId="47"/>
        <pc:sldMkLst>
          <pc:docMk/>
          <pc:sldMk cId="2619596339" sldId="448"/>
        </pc:sldMkLst>
      </pc:sldChg>
      <pc:sldChg chg="modSp add modAnim">
        <pc:chgData name="Dauster Souza Pereira" userId="ad8fe9dc1f26c52e" providerId="LiveId" clId="{9A697A76-A415-4EB9-8052-4DA10FBC6A49}" dt="2024-04-14T12:39:32.744" v="6407"/>
        <pc:sldMkLst>
          <pc:docMk/>
          <pc:sldMk cId="4045959463" sldId="448"/>
        </pc:sldMkLst>
        <pc:spChg chg="mod">
          <ac:chgData name="Dauster Souza Pereira" userId="ad8fe9dc1f26c52e" providerId="LiveId" clId="{9A697A76-A415-4EB9-8052-4DA10FBC6A49}" dt="2024-04-14T12:39:15.360" v="6406" actId="207"/>
          <ac:spMkLst>
            <pc:docMk/>
            <pc:sldMk cId="4045959463" sldId="448"/>
            <ac:spMk id="4" creationId="{BCFF275B-344B-3975-AFB5-F956C0C8DABB}"/>
          </ac:spMkLst>
        </pc:spChg>
      </pc:sldChg>
      <pc:sldChg chg="del">
        <pc:chgData name="Dauster Souza Pereira" userId="ad8fe9dc1f26c52e" providerId="LiveId" clId="{9A697A76-A415-4EB9-8052-4DA10FBC6A49}" dt="2024-04-12T11:21:24.480" v="745" actId="47"/>
        <pc:sldMkLst>
          <pc:docMk/>
          <pc:sldMk cId="3629809713" sldId="449"/>
        </pc:sldMkLst>
      </pc:sldChg>
      <pc:sldChg chg="addSp delSp modSp add mod delAnim modAnim">
        <pc:chgData name="Dauster Souza Pereira" userId="ad8fe9dc1f26c52e" providerId="LiveId" clId="{9A697A76-A415-4EB9-8052-4DA10FBC6A49}" dt="2024-04-14T12:40:57.651" v="6428" actId="207"/>
        <pc:sldMkLst>
          <pc:docMk/>
          <pc:sldMk cId="3902880538" sldId="449"/>
        </pc:sldMkLst>
        <pc:spChg chg="add del mod">
          <ac:chgData name="Dauster Souza Pereira" userId="ad8fe9dc1f26c52e" providerId="LiveId" clId="{9A697A76-A415-4EB9-8052-4DA10FBC6A49}" dt="2024-04-14T12:40:55.207" v="6427" actId="478"/>
          <ac:spMkLst>
            <pc:docMk/>
            <pc:sldMk cId="3902880538" sldId="449"/>
            <ac:spMk id="2" creationId="{4F0B5FCA-38A8-AE1A-FE15-4644284CA308}"/>
          </ac:spMkLst>
        </pc:spChg>
        <pc:spChg chg="mod">
          <ac:chgData name="Dauster Souza Pereira" userId="ad8fe9dc1f26c52e" providerId="LiveId" clId="{9A697A76-A415-4EB9-8052-4DA10FBC6A49}" dt="2024-04-14T12:40:57.651" v="6428" actId="207"/>
          <ac:spMkLst>
            <pc:docMk/>
            <pc:sldMk cId="3902880538" sldId="449"/>
            <ac:spMk id="4" creationId="{BCFF275B-344B-3975-AFB5-F956C0C8DABB}"/>
          </ac:spMkLst>
        </pc:spChg>
      </pc:sldChg>
      <pc:sldChg chg="del">
        <pc:chgData name="Dauster Souza Pereira" userId="ad8fe9dc1f26c52e" providerId="LiveId" clId="{9A697A76-A415-4EB9-8052-4DA10FBC6A49}" dt="2024-04-12T11:21:24.480" v="745" actId="47"/>
        <pc:sldMkLst>
          <pc:docMk/>
          <pc:sldMk cId="1072070655" sldId="450"/>
        </pc:sldMkLst>
      </pc:sldChg>
      <pc:sldChg chg="delSp modSp add mod delAnim modAnim">
        <pc:chgData name="Dauster Souza Pereira" userId="ad8fe9dc1f26c52e" providerId="LiveId" clId="{9A697A76-A415-4EB9-8052-4DA10FBC6A49}" dt="2024-04-14T12:42:05.542" v="6431"/>
        <pc:sldMkLst>
          <pc:docMk/>
          <pc:sldMk cId="1509743404" sldId="450"/>
        </pc:sldMkLst>
        <pc:spChg chg="del">
          <ac:chgData name="Dauster Souza Pereira" userId="ad8fe9dc1f26c52e" providerId="LiveId" clId="{9A697A76-A415-4EB9-8052-4DA10FBC6A49}" dt="2024-04-12T11:59:02.512" v="4176" actId="478"/>
          <ac:spMkLst>
            <pc:docMk/>
            <pc:sldMk cId="1509743404" sldId="450"/>
            <ac:spMk id="2" creationId="{4F0B5FCA-38A8-AE1A-FE15-4644284CA308}"/>
          </ac:spMkLst>
        </pc:spChg>
        <pc:spChg chg="mod">
          <ac:chgData name="Dauster Souza Pereira" userId="ad8fe9dc1f26c52e" providerId="LiveId" clId="{9A697A76-A415-4EB9-8052-4DA10FBC6A49}" dt="2024-04-14T12:41:57.483" v="6430" actId="207"/>
          <ac:spMkLst>
            <pc:docMk/>
            <pc:sldMk cId="1509743404" sldId="450"/>
            <ac:spMk id="4" creationId="{BCFF275B-344B-3975-AFB5-F956C0C8DABB}"/>
          </ac:spMkLst>
        </pc:spChg>
        <pc:spChg chg="mod">
          <ac:chgData name="Dauster Souza Pereira" userId="ad8fe9dc1f26c52e" providerId="LiveId" clId="{9A697A76-A415-4EB9-8052-4DA10FBC6A49}" dt="2024-04-12T11:58:58.247" v="4175" actId="20577"/>
          <ac:spMkLst>
            <pc:docMk/>
            <pc:sldMk cId="1509743404" sldId="450"/>
            <ac:spMk id="2724" creationId="{69604FC1-569A-E868-48E0-7270907A7037}"/>
          </ac:spMkLst>
        </pc:spChg>
      </pc:sldChg>
      <pc:sldChg chg="del">
        <pc:chgData name="Dauster Souza Pereira" userId="ad8fe9dc1f26c52e" providerId="LiveId" clId="{9A697A76-A415-4EB9-8052-4DA10FBC6A49}" dt="2024-04-12T11:21:24.480" v="745" actId="47"/>
        <pc:sldMkLst>
          <pc:docMk/>
          <pc:sldMk cId="2629924296" sldId="451"/>
        </pc:sldMkLst>
      </pc:sldChg>
      <pc:sldChg chg="modSp add mod modAnim">
        <pc:chgData name="Dauster Souza Pereira" userId="ad8fe9dc1f26c52e" providerId="LiveId" clId="{9A697A76-A415-4EB9-8052-4DA10FBC6A49}" dt="2024-04-14T12:43:56.453" v="6435" actId="207"/>
        <pc:sldMkLst>
          <pc:docMk/>
          <pc:sldMk cId="2849715102" sldId="451"/>
        </pc:sldMkLst>
        <pc:spChg chg="mod">
          <ac:chgData name="Dauster Souza Pereira" userId="ad8fe9dc1f26c52e" providerId="LiveId" clId="{9A697A76-A415-4EB9-8052-4DA10FBC6A49}" dt="2024-04-14T12:43:56.453" v="6435" actId="207"/>
          <ac:spMkLst>
            <pc:docMk/>
            <pc:sldMk cId="2849715102" sldId="451"/>
            <ac:spMk id="4" creationId="{BCFF275B-344B-3975-AFB5-F956C0C8DABB}"/>
          </ac:spMkLst>
        </pc:spChg>
        <pc:spChg chg="mod">
          <ac:chgData name="Dauster Souza Pereira" userId="ad8fe9dc1f26c52e" providerId="LiveId" clId="{9A697A76-A415-4EB9-8052-4DA10FBC6A49}" dt="2024-04-12T12:02:10.964" v="4543" actId="20577"/>
          <ac:spMkLst>
            <pc:docMk/>
            <pc:sldMk cId="2849715102" sldId="451"/>
            <ac:spMk id="2724" creationId="{69604FC1-569A-E868-48E0-7270907A7037}"/>
          </ac:spMkLst>
        </pc:spChg>
      </pc:sldChg>
      <pc:sldChg chg="del">
        <pc:chgData name="Dauster Souza Pereira" userId="ad8fe9dc1f26c52e" providerId="LiveId" clId="{9A697A76-A415-4EB9-8052-4DA10FBC6A49}" dt="2024-04-12T11:21:24.480" v="745" actId="47"/>
        <pc:sldMkLst>
          <pc:docMk/>
          <pc:sldMk cId="2357134230" sldId="452"/>
        </pc:sldMkLst>
      </pc:sldChg>
      <pc:sldChg chg="modSp add mod modAnim">
        <pc:chgData name="Dauster Souza Pereira" userId="ad8fe9dc1f26c52e" providerId="LiveId" clId="{9A697A76-A415-4EB9-8052-4DA10FBC6A49}" dt="2024-04-14T13:10:23.674" v="6454" actId="207"/>
        <pc:sldMkLst>
          <pc:docMk/>
          <pc:sldMk cId="3453855503" sldId="452"/>
        </pc:sldMkLst>
        <pc:spChg chg="mod">
          <ac:chgData name="Dauster Souza Pereira" userId="ad8fe9dc1f26c52e" providerId="LiveId" clId="{9A697A76-A415-4EB9-8052-4DA10FBC6A49}" dt="2024-04-14T13:10:23.674" v="6454" actId="207"/>
          <ac:spMkLst>
            <pc:docMk/>
            <pc:sldMk cId="3453855503" sldId="452"/>
            <ac:spMk id="4" creationId="{BCFF275B-344B-3975-AFB5-F956C0C8DABB}"/>
          </ac:spMkLst>
        </pc:spChg>
        <pc:spChg chg="mod">
          <ac:chgData name="Dauster Souza Pereira" userId="ad8fe9dc1f26c52e" providerId="LiveId" clId="{9A697A76-A415-4EB9-8052-4DA10FBC6A49}" dt="2024-04-12T12:05:13.260" v="4936" actId="20577"/>
          <ac:spMkLst>
            <pc:docMk/>
            <pc:sldMk cId="3453855503" sldId="452"/>
            <ac:spMk id="2724" creationId="{69604FC1-569A-E868-48E0-7270907A7037}"/>
          </ac:spMkLst>
        </pc:spChg>
      </pc:sldChg>
      <pc:sldChg chg="del">
        <pc:chgData name="Dauster Souza Pereira" userId="ad8fe9dc1f26c52e" providerId="LiveId" clId="{9A697A76-A415-4EB9-8052-4DA10FBC6A49}" dt="2024-04-12T11:21:24.480" v="745" actId="47"/>
        <pc:sldMkLst>
          <pc:docMk/>
          <pc:sldMk cId="625756201" sldId="453"/>
        </pc:sldMkLst>
      </pc:sldChg>
      <pc:sldChg chg="addSp delSp modSp add mod delAnim modAnim">
        <pc:chgData name="Dauster Souza Pereira" userId="ad8fe9dc1f26c52e" providerId="LiveId" clId="{9A697A76-A415-4EB9-8052-4DA10FBC6A49}" dt="2024-04-15T12:19:15.403" v="8961" actId="207"/>
        <pc:sldMkLst>
          <pc:docMk/>
          <pc:sldMk cId="2324948677" sldId="453"/>
        </pc:sldMkLst>
        <pc:spChg chg="add mod">
          <ac:chgData name="Dauster Souza Pereira" userId="ad8fe9dc1f26c52e" providerId="LiveId" clId="{9A697A76-A415-4EB9-8052-4DA10FBC6A49}" dt="2024-04-15T12:19:15.403" v="8961" actId="207"/>
          <ac:spMkLst>
            <pc:docMk/>
            <pc:sldMk cId="2324948677" sldId="453"/>
            <ac:spMk id="2" creationId="{986D732E-BBBF-22E9-7E77-7782FA42CA23}"/>
          </ac:spMkLst>
        </pc:spChg>
        <pc:spChg chg="del">
          <ac:chgData name="Dauster Souza Pereira" userId="ad8fe9dc1f26c52e" providerId="LiveId" clId="{9A697A76-A415-4EB9-8052-4DA10FBC6A49}" dt="2024-04-12T12:07:35.568" v="4943" actId="478"/>
          <ac:spMkLst>
            <pc:docMk/>
            <pc:sldMk cId="2324948677" sldId="453"/>
            <ac:spMk id="4" creationId="{BCFF275B-344B-3975-AFB5-F956C0C8DABB}"/>
          </ac:spMkLst>
        </pc:spChg>
        <pc:picChg chg="add mod">
          <ac:chgData name="Dauster Souza Pereira" userId="ad8fe9dc1f26c52e" providerId="LiveId" clId="{9A697A76-A415-4EB9-8052-4DA10FBC6A49}" dt="2024-04-14T13:09:13.975" v="6442" actId="1076"/>
          <ac:picMkLst>
            <pc:docMk/>
            <pc:sldMk cId="2324948677" sldId="453"/>
            <ac:picMk id="5" creationId="{9DFBFF83-63ED-0A3F-0850-AD1A3F8CC368}"/>
          </ac:picMkLst>
        </pc:picChg>
      </pc:sldChg>
      <pc:sldChg chg="addSp delSp modSp add mod addAnim delAnim modAnim">
        <pc:chgData name="Dauster Souza Pereira" userId="ad8fe9dc1f26c52e" providerId="LiveId" clId="{9A697A76-A415-4EB9-8052-4DA10FBC6A49}" dt="2024-04-15T12:19:53.790" v="8963" actId="20577"/>
        <pc:sldMkLst>
          <pc:docMk/>
          <pc:sldMk cId="2711139086" sldId="454"/>
        </pc:sldMkLst>
        <pc:spChg chg="add del mod">
          <ac:chgData name="Dauster Souza Pereira" userId="ad8fe9dc1f26c52e" providerId="LiveId" clId="{9A697A76-A415-4EB9-8052-4DA10FBC6A49}" dt="2024-04-14T13:11:17.883" v="6459" actId="478"/>
          <ac:spMkLst>
            <pc:docMk/>
            <pc:sldMk cId="2711139086" sldId="454"/>
            <ac:spMk id="2" creationId="{A24C0ACC-1FE2-C908-53CC-F7DDE21EA18E}"/>
          </ac:spMkLst>
        </pc:spChg>
        <pc:spChg chg="mod">
          <ac:chgData name="Dauster Souza Pereira" userId="ad8fe9dc1f26c52e" providerId="LiveId" clId="{9A697A76-A415-4EB9-8052-4DA10FBC6A49}" dt="2024-04-15T12:19:53.790" v="8963" actId="20577"/>
          <ac:spMkLst>
            <pc:docMk/>
            <pc:sldMk cId="2711139086" sldId="454"/>
            <ac:spMk id="4" creationId="{BCFF275B-344B-3975-AFB5-F956C0C8DABB}"/>
          </ac:spMkLst>
        </pc:spChg>
        <pc:spChg chg="add del mod">
          <ac:chgData name="Dauster Souza Pereira" userId="ad8fe9dc1f26c52e" providerId="LiveId" clId="{9A697A76-A415-4EB9-8052-4DA10FBC6A49}" dt="2024-04-14T13:11:34.419" v="6464" actId="478"/>
          <ac:spMkLst>
            <pc:docMk/>
            <pc:sldMk cId="2711139086" sldId="454"/>
            <ac:spMk id="5" creationId="{6977123A-0DD1-50E2-8805-A832F0C769AF}"/>
          </ac:spMkLst>
        </pc:spChg>
        <pc:spChg chg="mod">
          <ac:chgData name="Dauster Souza Pereira" userId="ad8fe9dc1f26c52e" providerId="LiveId" clId="{9A697A76-A415-4EB9-8052-4DA10FBC6A49}" dt="2024-04-12T12:08:30.967" v="4955" actId="20577"/>
          <ac:spMkLst>
            <pc:docMk/>
            <pc:sldMk cId="2711139086" sldId="454"/>
            <ac:spMk id="2724" creationId="{69604FC1-569A-E868-48E0-7270907A7037}"/>
          </ac:spMkLst>
        </pc:spChg>
      </pc:sldChg>
      <pc:sldChg chg="del">
        <pc:chgData name="Dauster Souza Pereira" userId="ad8fe9dc1f26c52e" providerId="LiveId" clId="{9A697A76-A415-4EB9-8052-4DA10FBC6A49}" dt="2024-04-12T11:21:24.480" v="745" actId="47"/>
        <pc:sldMkLst>
          <pc:docMk/>
          <pc:sldMk cId="3670486455" sldId="454"/>
        </pc:sldMkLst>
      </pc:sldChg>
      <pc:sldChg chg="delSp modSp add del mod delAnim">
        <pc:chgData name="Dauster Souza Pereira" userId="ad8fe9dc1f26c52e" providerId="LiveId" clId="{9A697A76-A415-4EB9-8052-4DA10FBC6A49}" dt="2024-04-14T13:12:24.199" v="6468" actId="47"/>
        <pc:sldMkLst>
          <pc:docMk/>
          <pc:sldMk cId="459407305" sldId="455"/>
        </pc:sldMkLst>
        <pc:spChg chg="del">
          <ac:chgData name="Dauster Souza Pereira" userId="ad8fe9dc1f26c52e" providerId="LiveId" clId="{9A697A76-A415-4EB9-8052-4DA10FBC6A49}" dt="2024-04-12T12:10:17.874" v="5181" actId="478"/>
          <ac:spMkLst>
            <pc:docMk/>
            <pc:sldMk cId="459407305" sldId="455"/>
            <ac:spMk id="2" creationId="{A24C0ACC-1FE2-C908-53CC-F7DDE21EA18E}"/>
          </ac:spMkLst>
        </pc:spChg>
        <pc:spChg chg="mod">
          <ac:chgData name="Dauster Souza Pereira" userId="ad8fe9dc1f26c52e" providerId="LiveId" clId="{9A697A76-A415-4EB9-8052-4DA10FBC6A49}" dt="2024-04-12T12:11:12.150" v="5335" actId="20577"/>
          <ac:spMkLst>
            <pc:docMk/>
            <pc:sldMk cId="459407305" sldId="455"/>
            <ac:spMk id="4" creationId="{BCFF275B-344B-3975-AFB5-F956C0C8DABB}"/>
          </ac:spMkLst>
        </pc:spChg>
      </pc:sldChg>
      <pc:sldChg chg="del">
        <pc:chgData name="Dauster Souza Pereira" userId="ad8fe9dc1f26c52e" providerId="LiveId" clId="{9A697A76-A415-4EB9-8052-4DA10FBC6A49}" dt="2024-04-12T11:21:24.480" v="745" actId="47"/>
        <pc:sldMkLst>
          <pc:docMk/>
          <pc:sldMk cId="3378503609" sldId="455"/>
        </pc:sldMkLst>
      </pc:sldChg>
      <pc:sldChg chg="modSp add mod modAnim">
        <pc:chgData name="Dauster Souza Pereira" userId="ad8fe9dc1f26c52e" providerId="LiveId" clId="{9A697A76-A415-4EB9-8052-4DA10FBC6A49}" dt="2024-04-15T12:21:00.049" v="8968" actId="207"/>
        <pc:sldMkLst>
          <pc:docMk/>
          <pc:sldMk cId="2085607278" sldId="456"/>
        </pc:sldMkLst>
        <pc:spChg chg="mod">
          <ac:chgData name="Dauster Souza Pereira" userId="ad8fe9dc1f26c52e" providerId="LiveId" clId="{9A697A76-A415-4EB9-8052-4DA10FBC6A49}" dt="2024-04-15T12:21:00.049" v="8968" actId="207"/>
          <ac:spMkLst>
            <pc:docMk/>
            <pc:sldMk cId="2085607278" sldId="456"/>
            <ac:spMk id="4" creationId="{BCFF275B-344B-3975-AFB5-F956C0C8DABB}"/>
          </ac:spMkLst>
        </pc:spChg>
        <pc:spChg chg="mod">
          <ac:chgData name="Dauster Souza Pereira" userId="ad8fe9dc1f26c52e" providerId="LiveId" clId="{9A697A76-A415-4EB9-8052-4DA10FBC6A49}" dt="2024-04-12T12:12:13.894" v="5348" actId="20577"/>
          <ac:spMkLst>
            <pc:docMk/>
            <pc:sldMk cId="2085607278" sldId="456"/>
            <ac:spMk id="2724" creationId="{69604FC1-569A-E868-48E0-7270907A7037}"/>
          </ac:spMkLst>
        </pc:spChg>
      </pc:sldChg>
      <pc:sldChg chg="del">
        <pc:chgData name="Dauster Souza Pereira" userId="ad8fe9dc1f26c52e" providerId="LiveId" clId="{9A697A76-A415-4EB9-8052-4DA10FBC6A49}" dt="2024-04-12T11:21:24.480" v="745" actId="47"/>
        <pc:sldMkLst>
          <pc:docMk/>
          <pc:sldMk cId="3394668293" sldId="456"/>
        </pc:sldMkLst>
      </pc:sldChg>
      <pc:sldChg chg="addSp delSp modSp add mod delAnim">
        <pc:chgData name="Dauster Souza Pereira" userId="ad8fe9dc1f26c52e" providerId="LiveId" clId="{9A697A76-A415-4EB9-8052-4DA10FBC6A49}" dt="2024-04-12T12:13:36.220" v="5362" actId="1440"/>
        <pc:sldMkLst>
          <pc:docMk/>
          <pc:sldMk cId="3735564147" sldId="457"/>
        </pc:sldMkLst>
        <pc:spChg chg="del">
          <ac:chgData name="Dauster Souza Pereira" userId="ad8fe9dc1f26c52e" providerId="LiveId" clId="{9A697A76-A415-4EB9-8052-4DA10FBC6A49}" dt="2024-04-12T12:13:12.060" v="5358" actId="478"/>
          <ac:spMkLst>
            <pc:docMk/>
            <pc:sldMk cId="3735564147" sldId="457"/>
            <ac:spMk id="4" creationId="{BCFF275B-344B-3975-AFB5-F956C0C8DABB}"/>
          </ac:spMkLst>
        </pc:spChg>
        <pc:picChg chg="add mod">
          <ac:chgData name="Dauster Souza Pereira" userId="ad8fe9dc1f26c52e" providerId="LiveId" clId="{9A697A76-A415-4EB9-8052-4DA10FBC6A49}" dt="2024-04-12T12:13:36.220" v="5362" actId="1440"/>
          <ac:picMkLst>
            <pc:docMk/>
            <pc:sldMk cId="3735564147" sldId="457"/>
            <ac:picMk id="5" creationId="{D69AED19-8443-5B94-18DC-FEB33ACBCE8E}"/>
          </ac:picMkLst>
        </pc:picChg>
      </pc:sldChg>
      <pc:sldChg chg="del">
        <pc:chgData name="Dauster Souza Pereira" userId="ad8fe9dc1f26c52e" providerId="LiveId" clId="{9A697A76-A415-4EB9-8052-4DA10FBC6A49}" dt="2024-04-12T11:21:24.480" v="745" actId="47"/>
        <pc:sldMkLst>
          <pc:docMk/>
          <pc:sldMk cId="3816116112" sldId="457"/>
        </pc:sldMkLst>
      </pc:sldChg>
      <pc:sldChg chg="modSp add mod">
        <pc:chgData name="Dauster Souza Pereira" userId="ad8fe9dc1f26c52e" providerId="LiveId" clId="{9A697A76-A415-4EB9-8052-4DA10FBC6A49}" dt="2024-04-15T12:21:29.559" v="8970" actId="207"/>
        <pc:sldMkLst>
          <pc:docMk/>
          <pc:sldMk cId="702321819" sldId="458"/>
        </pc:sldMkLst>
        <pc:spChg chg="mod">
          <ac:chgData name="Dauster Souza Pereira" userId="ad8fe9dc1f26c52e" providerId="LiveId" clId="{9A697A76-A415-4EB9-8052-4DA10FBC6A49}" dt="2024-04-15T12:21:29.559" v="8970" actId="207"/>
          <ac:spMkLst>
            <pc:docMk/>
            <pc:sldMk cId="702321819" sldId="458"/>
            <ac:spMk id="2" creationId="{A24C0ACC-1FE2-C908-53CC-F7DDE21EA18E}"/>
          </ac:spMkLst>
        </pc:spChg>
        <pc:spChg chg="mod">
          <ac:chgData name="Dauster Souza Pereira" userId="ad8fe9dc1f26c52e" providerId="LiveId" clId="{9A697A76-A415-4EB9-8052-4DA10FBC6A49}" dt="2024-04-12T12:14:26.987" v="5408" actId="20577"/>
          <ac:spMkLst>
            <pc:docMk/>
            <pc:sldMk cId="702321819" sldId="458"/>
            <ac:spMk id="4" creationId="{BCFF275B-344B-3975-AFB5-F956C0C8DABB}"/>
          </ac:spMkLst>
        </pc:spChg>
        <pc:spChg chg="mod">
          <ac:chgData name="Dauster Souza Pereira" userId="ad8fe9dc1f26c52e" providerId="LiveId" clId="{9A697A76-A415-4EB9-8052-4DA10FBC6A49}" dt="2024-04-12T12:14:04.297" v="5375" actId="20577"/>
          <ac:spMkLst>
            <pc:docMk/>
            <pc:sldMk cId="702321819" sldId="458"/>
            <ac:spMk id="2724" creationId="{69604FC1-569A-E868-48E0-7270907A7037}"/>
          </ac:spMkLst>
        </pc:spChg>
      </pc:sldChg>
      <pc:sldChg chg="del">
        <pc:chgData name="Dauster Souza Pereira" userId="ad8fe9dc1f26c52e" providerId="LiveId" clId="{9A697A76-A415-4EB9-8052-4DA10FBC6A49}" dt="2024-04-12T11:21:24.480" v="745" actId="47"/>
        <pc:sldMkLst>
          <pc:docMk/>
          <pc:sldMk cId="3506206409" sldId="458"/>
        </pc:sldMkLst>
      </pc:sldChg>
      <pc:sldChg chg="delSp modSp add del mod delAnim">
        <pc:chgData name="Dauster Souza Pereira" userId="ad8fe9dc1f26c52e" providerId="LiveId" clId="{9A697A76-A415-4EB9-8052-4DA10FBC6A49}" dt="2024-04-14T13:14:04.567" v="6485" actId="47"/>
        <pc:sldMkLst>
          <pc:docMk/>
          <pc:sldMk cId="430063094" sldId="459"/>
        </pc:sldMkLst>
        <pc:spChg chg="mod">
          <ac:chgData name="Dauster Souza Pereira" userId="ad8fe9dc1f26c52e" providerId="LiveId" clId="{9A697A76-A415-4EB9-8052-4DA10FBC6A49}" dt="2024-04-12T12:16:14.220" v="5621" actId="20577"/>
          <ac:spMkLst>
            <pc:docMk/>
            <pc:sldMk cId="430063094" sldId="459"/>
            <ac:spMk id="2" creationId="{A24C0ACC-1FE2-C908-53CC-F7DDE21EA18E}"/>
          </ac:spMkLst>
        </pc:spChg>
        <pc:spChg chg="del">
          <ac:chgData name="Dauster Souza Pereira" userId="ad8fe9dc1f26c52e" providerId="LiveId" clId="{9A697A76-A415-4EB9-8052-4DA10FBC6A49}" dt="2024-04-12T12:15:35.318" v="5524" actId="478"/>
          <ac:spMkLst>
            <pc:docMk/>
            <pc:sldMk cId="430063094" sldId="459"/>
            <ac:spMk id="4" creationId="{BCFF275B-344B-3975-AFB5-F956C0C8DABB}"/>
          </ac:spMkLst>
        </pc:spChg>
      </pc:sldChg>
      <pc:sldChg chg="del">
        <pc:chgData name="Dauster Souza Pereira" userId="ad8fe9dc1f26c52e" providerId="LiveId" clId="{9A697A76-A415-4EB9-8052-4DA10FBC6A49}" dt="2024-04-12T11:21:24.480" v="745" actId="47"/>
        <pc:sldMkLst>
          <pc:docMk/>
          <pc:sldMk cId="1411104209" sldId="459"/>
        </pc:sldMkLst>
      </pc:sldChg>
      <pc:sldChg chg="del">
        <pc:chgData name="Dauster Souza Pereira" userId="ad8fe9dc1f26c52e" providerId="LiveId" clId="{9A697A76-A415-4EB9-8052-4DA10FBC6A49}" dt="2024-04-12T11:21:24.480" v="745" actId="47"/>
        <pc:sldMkLst>
          <pc:docMk/>
          <pc:sldMk cId="3159399809" sldId="460"/>
        </pc:sldMkLst>
      </pc:sldChg>
      <pc:sldChg chg="modSp add mod">
        <pc:chgData name="Dauster Souza Pereira" userId="ad8fe9dc1f26c52e" providerId="LiveId" clId="{9A697A76-A415-4EB9-8052-4DA10FBC6A49}" dt="2024-04-15T11:39:38.087" v="8658" actId="20577"/>
        <pc:sldMkLst>
          <pc:docMk/>
          <pc:sldMk cId="3160775554" sldId="460"/>
        </pc:sldMkLst>
        <pc:spChg chg="mod">
          <ac:chgData name="Dauster Souza Pereira" userId="ad8fe9dc1f26c52e" providerId="LiveId" clId="{9A697A76-A415-4EB9-8052-4DA10FBC6A49}" dt="2024-04-15T11:39:38.087" v="8658" actId="20577"/>
          <ac:spMkLst>
            <pc:docMk/>
            <pc:sldMk cId="3160775554" sldId="460"/>
            <ac:spMk id="2" creationId="{A24C0ACC-1FE2-C908-53CC-F7DDE21EA18E}"/>
          </ac:spMkLst>
        </pc:spChg>
        <pc:spChg chg="mod">
          <ac:chgData name="Dauster Souza Pereira" userId="ad8fe9dc1f26c52e" providerId="LiveId" clId="{9A697A76-A415-4EB9-8052-4DA10FBC6A49}" dt="2024-04-12T12:16:34.218" v="5633" actId="20577"/>
          <ac:spMkLst>
            <pc:docMk/>
            <pc:sldMk cId="3160775554" sldId="460"/>
            <ac:spMk id="2724" creationId="{69604FC1-569A-E868-48E0-7270907A7037}"/>
          </ac:spMkLst>
        </pc:spChg>
      </pc:sldChg>
      <pc:sldChg chg="del">
        <pc:chgData name="Dauster Souza Pereira" userId="ad8fe9dc1f26c52e" providerId="LiveId" clId="{9A697A76-A415-4EB9-8052-4DA10FBC6A49}" dt="2024-04-12T11:21:24.480" v="745" actId="47"/>
        <pc:sldMkLst>
          <pc:docMk/>
          <pc:sldMk cId="1450525713" sldId="461"/>
        </pc:sldMkLst>
      </pc:sldChg>
      <pc:sldChg chg="add modAnim">
        <pc:chgData name="Dauster Souza Pereira" userId="ad8fe9dc1f26c52e" providerId="LiveId" clId="{9A697A76-A415-4EB9-8052-4DA10FBC6A49}" dt="2024-04-14T12:22:24.624" v="6359"/>
        <pc:sldMkLst>
          <pc:docMk/>
          <pc:sldMk cId="1693092775" sldId="461"/>
        </pc:sldMkLst>
      </pc:sldChg>
      <pc:sldChg chg="del">
        <pc:chgData name="Dauster Souza Pereira" userId="ad8fe9dc1f26c52e" providerId="LiveId" clId="{9A697A76-A415-4EB9-8052-4DA10FBC6A49}" dt="2024-04-12T11:21:24.480" v="745" actId="47"/>
        <pc:sldMkLst>
          <pc:docMk/>
          <pc:sldMk cId="937330128" sldId="462"/>
        </pc:sldMkLst>
      </pc:sldChg>
      <pc:sldChg chg="addSp modSp add mod modAnim">
        <pc:chgData name="Dauster Souza Pereira" userId="ad8fe9dc1f26c52e" providerId="LiveId" clId="{9A697A76-A415-4EB9-8052-4DA10FBC6A49}" dt="2024-04-15T11:51:48.589" v="8678" actId="207"/>
        <pc:sldMkLst>
          <pc:docMk/>
          <pc:sldMk cId="2035560334" sldId="462"/>
        </pc:sldMkLst>
        <pc:spChg chg="mod">
          <ac:chgData name="Dauster Souza Pereira" userId="ad8fe9dc1f26c52e" providerId="LiveId" clId="{9A697A76-A415-4EB9-8052-4DA10FBC6A49}" dt="2024-04-14T12:08:42.565" v="6338" actId="6549"/>
          <ac:spMkLst>
            <pc:docMk/>
            <pc:sldMk cId="2035560334" sldId="462"/>
            <ac:spMk id="4" creationId="{BCFF275B-344B-3975-AFB5-F956C0C8DABB}"/>
          </ac:spMkLst>
        </pc:spChg>
        <pc:spChg chg="add mod">
          <ac:chgData name="Dauster Souza Pereira" userId="ad8fe9dc1f26c52e" providerId="LiveId" clId="{9A697A76-A415-4EB9-8052-4DA10FBC6A49}" dt="2024-04-15T11:51:48.589" v="8678" actId="207"/>
          <ac:spMkLst>
            <pc:docMk/>
            <pc:sldMk cId="2035560334" sldId="462"/>
            <ac:spMk id="6" creationId="{CB9D8A27-130D-0475-77EE-642C36BB193D}"/>
          </ac:spMkLst>
        </pc:spChg>
        <pc:picChg chg="add mod">
          <ac:chgData name="Dauster Souza Pereira" userId="ad8fe9dc1f26c52e" providerId="LiveId" clId="{9A697A76-A415-4EB9-8052-4DA10FBC6A49}" dt="2024-04-14T12:08:57.070" v="6341" actId="1440"/>
          <ac:picMkLst>
            <pc:docMk/>
            <pc:sldMk cId="2035560334" sldId="462"/>
            <ac:picMk id="5" creationId="{09DA54BB-DF3C-3BB3-B651-D765D8F2EF6F}"/>
          </ac:picMkLst>
        </pc:picChg>
      </pc:sldChg>
      <pc:sldChg chg="add">
        <pc:chgData name="Dauster Souza Pereira" userId="ad8fe9dc1f26c52e" providerId="LiveId" clId="{9A697A76-A415-4EB9-8052-4DA10FBC6A49}" dt="2024-04-14T13:16:55.587" v="6486"/>
        <pc:sldMkLst>
          <pc:docMk/>
          <pc:sldMk cId="2321251538" sldId="463"/>
        </pc:sldMkLst>
      </pc:sldChg>
      <pc:sldChg chg="del">
        <pc:chgData name="Dauster Souza Pereira" userId="ad8fe9dc1f26c52e" providerId="LiveId" clId="{9A697A76-A415-4EB9-8052-4DA10FBC6A49}" dt="2024-04-12T11:21:24.480" v="745" actId="47"/>
        <pc:sldMkLst>
          <pc:docMk/>
          <pc:sldMk cId="2673793279" sldId="463"/>
        </pc:sldMkLst>
      </pc:sldChg>
      <pc:sldChg chg="del">
        <pc:chgData name="Dauster Souza Pereira" userId="ad8fe9dc1f26c52e" providerId="LiveId" clId="{9A697A76-A415-4EB9-8052-4DA10FBC6A49}" dt="2024-04-12T11:21:24.480" v="745" actId="47"/>
        <pc:sldMkLst>
          <pc:docMk/>
          <pc:sldMk cId="1177478496" sldId="464"/>
        </pc:sldMkLst>
      </pc:sldChg>
      <pc:sldChg chg="addSp modSp add mod modAnim">
        <pc:chgData name="Dauster Souza Pereira" userId="ad8fe9dc1f26c52e" providerId="LiveId" clId="{9A697A76-A415-4EB9-8052-4DA10FBC6A49}" dt="2024-04-14T13:33:24.009" v="6757"/>
        <pc:sldMkLst>
          <pc:docMk/>
          <pc:sldMk cId="2768304449" sldId="464"/>
        </pc:sldMkLst>
        <pc:spChg chg="mod">
          <ac:chgData name="Dauster Souza Pereira" userId="ad8fe9dc1f26c52e" providerId="LiveId" clId="{9A697A76-A415-4EB9-8052-4DA10FBC6A49}" dt="2024-04-14T13:32:19.692" v="6743" actId="14100"/>
          <ac:spMkLst>
            <pc:docMk/>
            <pc:sldMk cId="2768304449" sldId="464"/>
            <ac:spMk id="7" creationId="{64318955-69BC-27E8-FAAF-F86B34694A90}"/>
          </ac:spMkLst>
        </pc:spChg>
        <pc:picChg chg="add mod">
          <ac:chgData name="Dauster Souza Pereira" userId="ad8fe9dc1f26c52e" providerId="LiveId" clId="{9A697A76-A415-4EB9-8052-4DA10FBC6A49}" dt="2024-04-14T13:29:17.242" v="6730" actId="1076"/>
          <ac:picMkLst>
            <pc:docMk/>
            <pc:sldMk cId="2768304449" sldId="464"/>
            <ac:picMk id="2050" creationId="{0E473FEC-5915-97C1-6E7D-E58FB798D3E6}"/>
          </ac:picMkLst>
        </pc:picChg>
        <pc:picChg chg="add mod">
          <ac:chgData name="Dauster Souza Pereira" userId="ad8fe9dc1f26c52e" providerId="LiveId" clId="{9A697A76-A415-4EB9-8052-4DA10FBC6A49}" dt="2024-04-14T13:29:14.249" v="6729" actId="1076"/>
          <ac:picMkLst>
            <pc:docMk/>
            <pc:sldMk cId="2768304449" sldId="464"/>
            <ac:picMk id="2052" creationId="{29C33661-1D99-22D2-AFB5-290F4B321346}"/>
          </ac:picMkLst>
        </pc:picChg>
        <pc:picChg chg="add mod">
          <ac:chgData name="Dauster Souza Pereira" userId="ad8fe9dc1f26c52e" providerId="LiveId" clId="{9A697A76-A415-4EB9-8052-4DA10FBC6A49}" dt="2024-04-14T13:32:34.732" v="6747" actId="14100"/>
          <ac:picMkLst>
            <pc:docMk/>
            <pc:sldMk cId="2768304449" sldId="464"/>
            <ac:picMk id="2054" creationId="{B094F118-FAB9-4800-D5CB-512A0A428C53}"/>
          </ac:picMkLst>
        </pc:picChg>
        <pc:picChg chg="add mod">
          <ac:chgData name="Dauster Souza Pereira" userId="ad8fe9dc1f26c52e" providerId="LiveId" clId="{9A697A76-A415-4EB9-8052-4DA10FBC6A49}" dt="2024-04-14T13:32:39.639" v="6749" actId="1076"/>
          <ac:picMkLst>
            <pc:docMk/>
            <pc:sldMk cId="2768304449" sldId="464"/>
            <ac:picMk id="2056" creationId="{CC2F26D0-FAB2-1827-DBB1-DB8A7A2ACD02}"/>
          </ac:picMkLst>
        </pc:picChg>
        <pc:picChg chg="add mod">
          <ac:chgData name="Dauster Souza Pereira" userId="ad8fe9dc1f26c52e" providerId="LiveId" clId="{9A697A76-A415-4EB9-8052-4DA10FBC6A49}" dt="2024-04-14T13:32:43.527" v="6751" actId="1440"/>
          <ac:picMkLst>
            <pc:docMk/>
            <pc:sldMk cId="2768304449" sldId="464"/>
            <ac:picMk id="2058" creationId="{2B93E4E8-8ADE-4572-99C9-022F87A88B5D}"/>
          </ac:picMkLst>
        </pc:picChg>
      </pc:sldChg>
      <pc:sldChg chg="delSp modSp add modAnim">
        <pc:chgData name="Dauster Souza Pereira" userId="ad8fe9dc1f26c52e" providerId="LiveId" clId="{9A697A76-A415-4EB9-8052-4DA10FBC6A49}" dt="2024-04-14T13:35:33.586" v="6891" actId="207"/>
        <pc:sldMkLst>
          <pc:docMk/>
          <pc:sldMk cId="742742055" sldId="465"/>
        </pc:sldMkLst>
        <pc:spChg chg="mod">
          <ac:chgData name="Dauster Souza Pereira" userId="ad8fe9dc1f26c52e" providerId="LiveId" clId="{9A697A76-A415-4EB9-8052-4DA10FBC6A49}" dt="2024-04-14T13:35:33.586" v="6891" actId="207"/>
          <ac:spMkLst>
            <pc:docMk/>
            <pc:sldMk cId="742742055" sldId="465"/>
            <ac:spMk id="7" creationId="{64318955-69BC-27E8-FAAF-F86B34694A90}"/>
          </ac:spMkLst>
        </pc:spChg>
        <pc:picChg chg="del">
          <ac:chgData name="Dauster Souza Pereira" userId="ad8fe9dc1f26c52e" providerId="LiveId" clId="{9A697A76-A415-4EB9-8052-4DA10FBC6A49}" dt="2024-04-14T13:33:36.047" v="6759" actId="478"/>
          <ac:picMkLst>
            <pc:docMk/>
            <pc:sldMk cId="742742055" sldId="465"/>
            <ac:picMk id="2050" creationId="{0E473FEC-5915-97C1-6E7D-E58FB798D3E6}"/>
          </ac:picMkLst>
        </pc:picChg>
        <pc:picChg chg="del">
          <ac:chgData name="Dauster Souza Pereira" userId="ad8fe9dc1f26c52e" providerId="LiveId" clId="{9A697A76-A415-4EB9-8052-4DA10FBC6A49}" dt="2024-04-14T13:33:36.047" v="6759" actId="478"/>
          <ac:picMkLst>
            <pc:docMk/>
            <pc:sldMk cId="742742055" sldId="465"/>
            <ac:picMk id="2052" creationId="{29C33661-1D99-22D2-AFB5-290F4B321346}"/>
          </ac:picMkLst>
        </pc:picChg>
        <pc:picChg chg="del">
          <ac:chgData name="Dauster Souza Pereira" userId="ad8fe9dc1f26c52e" providerId="LiveId" clId="{9A697A76-A415-4EB9-8052-4DA10FBC6A49}" dt="2024-04-14T13:33:36.047" v="6759" actId="478"/>
          <ac:picMkLst>
            <pc:docMk/>
            <pc:sldMk cId="742742055" sldId="465"/>
            <ac:picMk id="2054" creationId="{B094F118-FAB9-4800-D5CB-512A0A428C53}"/>
          </ac:picMkLst>
        </pc:picChg>
        <pc:picChg chg="del">
          <ac:chgData name="Dauster Souza Pereira" userId="ad8fe9dc1f26c52e" providerId="LiveId" clId="{9A697A76-A415-4EB9-8052-4DA10FBC6A49}" dt="2024-04-14T13:33:36.047" v="6759" actId="478"/>
          <ac:picMkLst>
            <pc:docMk/>
            <pc:sldMk cId="742742055" sldId="465"/>
            <ac:picMk id="2056" creationId="{CC2F26D0-FAB2-1827-DBB1-DB8A7A2ACD02}"/>
          </ac:picMkLst>
        </pc:picChg>
        <pc:picChg chg="del">
          <ac:chgData name="Dauster Souza Pereira" userId="ad8fe9dc1f26c52e" providerId="LiveId" clId="{9A697A76-A415-4EB9-8052-4DA10FBC6A49}" dt="2024-04-14T13:33:36.047" v="6759" actId="478"/>
          <ac:picMkLst>
            <pc:docMk/>
            <pc:sldMk cId="742742055" sldId="465"/>
            <ac:picMk id="2058" creationId="{2B93E4E8-8ADE-4572-99C9-022F87A88B5D}"/>
          </ac:picMkLst>
        </pc:picChg>
      </pc:sldChg>
      <pc:sldChg chg="del">
        <pc:chgData name="Dauster Souza Pereira" userId="ad8fe9dc1f26c52e" providerId="LiveId" clId="{9A697A76-A415-4EB9-8052-4DA10FBC6A49}" dt="2024-04-12T11:21:24.480" v="745" actId="47"/>
        <pc:sldMkLst>
          <pc:docMk/>
          <pc:sldMk cId="962562004" sldId="465"/>
        </pc:sldMkLst>
      </pc:sldChg>
      <pc:sldChg chg="del">
        <pc:chgData name="Dauster Souza Pereira" userId="ad8fe9dc1f26c52e" providerId="LiveId" clId="{9A697A76-A415-4EB9-8052-4DA10FBC6A49}" dt="2024-04-12T11:21:24.480" v="745" actId="47"/>
        <pc:sldMkLst>
          <pc:docMk/>
          <pc:sldMk cId="185465224" sldId="466"/>
        </pc:sldMkLst>
      </pc:sldChg>
      <pc:sldChg chg="addSp modSp add modAnim">
        <pc:chgData name="Dauster Souza Pereira" userId="ad8fe9dc1f26c52e" providerId="LiveId" clId="{9A697A76-A415-4EB9-8052-4DA10FBC6A49}" dt="2024-04-14T13:38:13.223" v="7226" actId="1076"/>
        <pc:sldMkLst>
          <pc:docMk/>
          <pc:sldMk cId="1034655408" sldId="466"/>
        </pc:sldMkLst>
        <pc:spChg chg="mod">
          <ac:chgData name="Dauster Souza Pereira" userId="ad8fe9dc1f26c52e" providerId="LiveId" clId="{9A697A76-A415-4EB9-8052-4DA10FBC6A49}" dt="2024-04-14T13:37:57.604" v="7222" actId="207"/>
          <ac:spMkLst>
            <pc:docMk/>
            <pc:sldMk cId="1034655408" sldId="466"/>
            <ac:spMk id="7" creationId="{64318955-69BC-27E8-FAAF-F86B34694A90}"/>
          </ac:spMkLst>
        </pc:spChg>
        <pc:picChg chg="add mod">
          <ac:chgData name="Dauster Souza Pereira" userId="ad8fe9dc1f26c52e" providerId="LiveId" clId="{9A697A76-A415-4EB9-8052-4DA10FBC6A49}" dt="2024-04-14T13:38:13.223" v="7226" actId="1076"/>
          <ac:picMkLst>
            <pc:docMk/>
            <pc:sldMk cId="1034655408" sldId="466"/>
            <ac:picMk id="2" creationId="{EB76E39A-C0EE-9139-03AD-D7F6E2DD97A7}"/>
          </ac:picMkLst>
        </pc:picChg>
      </pc:sldChg>
      <pc:sldChg chg="del">
        <pc:chgData name="Dauster Souza Pereira" userId="ad8fe9dc1f26c52e" providerId="LiveId" clId="{9A697A76-A415-4EB9-8052-4DA10FBC6A49}" dt="2024-04-12T11:21:24.480" v="745" actId="47"/>
        <pc:sldMkLst>
          <pc:docMk/>
          <pc:sldMk cId="3003656141" sldId="467"/>
        </pc:sldMkLst>
      </pc:sldChg>
      <pc:sldChg chg="delSp modSp add modAnim">
        <pc:chgData name="Dauster Souza Pereira" userId="ad8fe9dc1f26c52e" providerId="LiveId" clId="{9A697A76-A415-4EB9-8052-4DA10FBC6A49}" dt="2024-04-15T11:48:14.695" v="8670" actId="20577"/>
        <pc:sldMkLst>
          <pc:docMk/>
          <pc:sldMk cId="3277886263" sldId="467"/>
        </pc:sldMkLst>
        <pc:spChg chg="mod">
          <ac:chgData name="Dauster Souza Pereira" userId="ad8fe9dc1f26c52e" providerId="LiveId" clId="{9A697A76-A415-4EB9-8052-4DA10FBC6A49}" dt="2024-04-15T11:48:14.695" v="8670" actId="20577"/>
          <ac:spMkLst>
            <pc:docMk/>
            <pc:sldMk cId="3277886263" sldId="467"/>
            <ac:spMk id="7" creationId="{64318955-69BC-27E8-FAAF-F86B34694A90}"/>
          </ac:spMkLst>
        </pc:spChg>
        <pc:picChg chg="del">
          <ac:chgData name="Dauster Souza Pereira" userId="ad8fe9dc1f26c52e" providerId="LiveId" clId="{9A697A76-A415-4EB9-8052-4DA10FBC6A49}" dt="2024-04-14T13:38:25.632" v="7228" actId="478"/>
          <ac:picMkLst>
            <pc:docMk/>
            <pc:sldMk cId="3277886263" sldId="467"/>
            <ac:picMk id="2" creationId="{EB76E39A-C0EE-9139-03AD-D7F6E2DD97A7}"/>
          </ac:picMkLst>
        </pc:picChg>
      </pc:sldChg>
      <pc:sldChg chg="del">
        <pc:chgData name="Dauster Souza Pereira" userId="ad8fe9dc1f26c52e" providerId="LiveId" clId="{9A697A76-A415-4EB9-8052-4DA10FBC6A49}" dt="2024-04-12T11:21:24.480" v="745" actId="47"/>
        <pc:sldMkLst>
          <pc:docMk/>
          <pc:sldMk cId="1156222491" sldId="468"/>
        </pc:sldMkLst>
      </pc:sldChg>
      <pc:sldChg chg="modSp add mod">
        <pc:chgData name="Dauster Souza Pereira" userId="ad8fe9dc1f26c52e" providerId="LiveId" clId="{9A697A76-A415-4EB9-8052-4DA10FBC6A49}" dt="2024-04-15T11:49:48.560" v="8677" actId="207"/>
        <pc:sldMkLst>
          <pc:docMk/>
          <pc:sldMk cId="3529566687" sldId="468"/>
        </pc:sldMkLst>
        <pc:spChg chg="mod">
          <ac:chgData name="Dauster Souza Pereira" userId="ad8fe9dc1f26c52e" providerId="LiveId" clId="{9A697A76-A415-4EB9-8052-4DA10FBC6A49}" dt="2024-04-15T11:49:48.560" v="8677" actId="207"/>
          <ac:spMkLst>
            <pc:docMk/>
            <pc:sldMk cId="3529566687" sldId="468"/>
            <ac:spMk id="7" creationId="{64318955-69BC-27E8-FAAF-F86B34694A90}"/>
          </ac:spMkLst>
        </pc:spChg>
      </pc:sldChg>
      <pc:sldChg chg="modSp add mod modAnim">
        <pc:chgData name="Dauster Souza Pereira" userId="ad8fe9dc1f26c52e" providerId="LiveId" clId="{9A697A76-A415-4EB9-8052-4DA10FBC6A49}" dt="2024-04-14T14:21:52.652" v="8645" actId="207"/>
        <pc:sldMkLst>
          <pc:docMk/>
          <pc:sldMk cId="3048452009" sldId="469"/>
        </pc:sldMkLst>
        <pc:spChg chg="mod">
          <ac:chgData name="Dauster Souza Pereira" userId="ad8fe9dc1f26c52e" providerId="LiveId" clId="{9A697A76-A415-4EB9-8052-4DA10FBC6A49}" dt="2024-04-14T14:21:52.652" v="8645" actId="207"/>
          <ac:spMkLst>
            <pc:docMk/>
            <pc:sldMk cId="3048452009" sldId="469"/>
            <ac:spMk id="7" creationId="{64318955-69BC-27E8-FAAF-F86B34694A90}"/>
          </ac:spMkLst>
        </pc:spChg>
      </pc:sldChg>
      <pc:sldChg chg="del">
        <pc:chgData name="Dauster Souza Pereira" userId="ad8fe9dc1f26c52e" providerId="LiveId" clId="{9A697A76-A415-4EB9-8052-4DA10FBC6A49}" dt="2024-04-12T11:21:24.480" v="745" actId="47"/>
        <pc:sldMkLst>
          <pc:docMk/>
          <pc:sldMk cId="3267481559" sldId="469"/>
        </pc:sldMkLst>
      </pc:sldChg>
      <pc:sldChg chg="del">
        <pc:chgData name="Dauster Souza Pereira" userId="ad8fe9dc1f26c52e" providerId="LiveId" clId="{9A697A76-A415-4EB9-8052-4DA10FBC6A49}" dt="2024-04-12T11:21:24.480" v="745" actId="47"/>
        <pc:sldMkLst>
          <pc:docMk/>
          <pc:sldMk cId="1081143536" sldId="470"/>
        </pc:sldMkLst>
      </pc:sldChg>
      <pc:sldChg chg="add">
        <pc:chgData name="Dauster Souza Pereira" userId="ad8fe9dc1f26c52e" providerId="LiveId" clId="{9A697A76-A415-4EB9-8052-4DA10FBC6A49}" dt="2024-04-15T11:52:34.226" v="8679" actId="2890"/>
        <pc:sldMkLst>
          <pc:docMk/>
          <pc:sldMk cId="4278837058" sldId="470"/>
        </pc:sldMkLst>
      </pc:sldChg>
      <pc:sldChg chg="addSp modSp add mod modAnim">
        <pc:chgData name="Dauster Souza Pereira" userId="ad8fe9dc1f26c52e" providerId="LiveId" clId="{9A697A76-A415-4EB9-8052-4DA10FBC6A49}" dt="2024-04-15T12:16:34.915" v="8955"/>
        <pc:sldMkLst>
          <pc:docMk/>
          <pc:sldMk cId="3810413487" sldId="471"/>
        </pc:sldMkLst>
        <pc:spChg chg="add mod">
          <ac:chgData name="Dauster Souza Pereira" userId="ad8fe9dc1f26c52e" providerId="LiveId" clId="{9A697A76-A415-4EB9-8052-4DA10FBC6A49}" dt="2024-04-15T12:16:08.605" v="8951" actId="1076"/>
          <ac:spMkLst>
            <pc:docMk/>
            <pc:sldMk cId="3810413487" sldId="471"/>
            <ac:spMk id="2" creationId="{871E6703-AB80-1AA6-7525-A138EF84FA2C}"/>
          </ac:spMkLst>
        </pc:spChg>
        <pc:spChg chg="mod">
          <ac:chgData name="Dauster Souza Pereira" userId="ad8fe9dc1f26c52e" providerId="LiveId" clId="{9A697A76-A415-4EB9-8052-4DA10FBC6A49}" dt="2024-04-15T12:15:21.045" v="8936" actId="20577"/>
          <ac:spMkLst>
            <pc:docMk/>
            <pc:sldMk cId="3810413487" sldId="471"/>
            <ac:spMk id="4" creationId="{BCFF275B-344B-3975-AFB5-F956C0C8DABB}"/>
          </ac:spMkLst>
        </pc:spChg>
        <pc:spChg chg="add mod">
          <ac:chgData name="Dauster Souza Pereira" userId="ad8fe9dc1f26c52e" providerId="LiveId" clId="{9A697A76-A415-4EB9-8052-4DA10FBC6A49}" dt="2024-04-15T12:15:46.171" v="8944" actId="1076"/>
          <ac:spMkLst>
            <pc:docMk/>
            <pc:sldMk cId="3810413487" sldId="471"/>
            <ac:spMk id="5" creationId="{7D0268B3-1D2E-CD86-38D8-916D5752D105}"/>
          </ac:spMkLst>
        </pc:spChg>
        <pc:picChg chg="add mod">
          <ac:chgData name="Dauster Souza Pereira" userId="ad8fe9dc1f26c52e" providerId="LiveId" clId="{9A697A76-A415-4EB9-8052-4DA10FBC6A49}" dt="2024-04-15T12:16:12.154" v="8952" actId="1076"/>
          <ac:picMkLst>
            <pc:docMk/>
            <pc:sldMk cId="3810413487" sldId="471"/>
            <ac:picMk id="4098" creationId="{87E2774F-DADA-4CE4-2CA3-36895084083B}"/>
          </ac:picMkLst>
        </pc:picChg>
      </pc:sldChg>
    </pc:docChg>
  </pc:docChgLst>
  <pc:docChgLst>
    <pc:chgData name="Dauster Souza Pereira" userId="ad8fe9dc1f26c52e" providerId="LiveId" clId="{C9BD7371-D315-4AC7-A227-869B577738B9}"/>
    <pc:docChg chg="undo custSel addSld delSld modSld">
      <pc:chgData name="Dauster Souza Pereira" userId="ad8fe9dc1f26c52e" providerId="LiveId" clId="{C9BD7371-D315-4AC7-A227-869B577738B9}" dt="2024-04-08T16:21:27.315" v="8946"/>
      <pc:docMkLst>
        <pc:docMk/>
      </pc:docMkLst>
      <pc:sldChg chg="modSp mod">
        <pc:chgData name="Dauster Souza Pereira" userId="ad8fe9dc1f26c52e" providerId="LiveId" clId="{C9BD7371-D315-4AC7-A227-869B577738B9}" dt="2024-04-05T12:45:18.488" v="13" actId="20577"/>
        <pc:sldMkLst>
          <pc:docMk/>
          <pc:sldMk cId="2054248235" sldId="328"/>
        </pc:sldMkLst>
        <pc:spChg chg="mod">
          <ac:chgData name="Dauster Souza Pereira" userId="ad8fe9dc1f26c52e" providerId="LiveId" clId="{C9BD7371-D315-4AC7-A227-869B577738B9}" dt="2024-04-05T12:45:18.488" v="13" actId="20577"/>
          <ac:spMkLst>
            <pc:docMk/>
            <pc:sldMk cId="2054248235" sldId="328"/>
            <ac:spMk id="2884" creationId="{00000000-0000-0000-0000-000000000000}"/>
          </ac:spMkLst>
        </pc:spChg>
        <pc:spChg chg="mod">
          <ac:chgData name="Dauster Souza Pereira" userId="ad8fe9dc1f26c52e" providerId="LiveId" clId="{C9BD7371-D315-4AC7-A227-869B577738B9}" dt="2024-04-05T12:44:57.663" v="0" actId="20577"/>
          <ac:spMkLst>
            <pc:docMk/>
            <pc:sldMk cId="2054248235" sldId="328"/>
            <ac:spMk id="2885" creationId="{00000000-0000-0000-0000-000000000000}"/>
          </ac:spMkLst>
        </pc:spChg>
      </pc:sldChg>
      <pc:sldChg chg="del">
        <pc:chgData name="Dauster Souza Pereira" userId="ad8fe9dc1f26c52e" providerId="LiveId" clId="{C9BD7371-D315-4AC7-A227-869B577738B9}" dt="2024-04-05T12:45:27.929" v="14" actId="47"/>
        <pc:sldMkLst>
          <pc:docMk/>
          <pc:sldMk cId="3910779085" sldId="378"/>
        </pc:sldMkLst>
      </pc:sldChg>
      <pc:sldChg chg="addSp delSp modSp mod modAnim">
        <pc:chgData name="Dauster Souza Pereira" userId="ad8fe9dc1f26c52e" providerId="LiveId" clId="{C9BD7371-D315-4AC7-A227-869B577738B9}" dt="2024-04-08T15:39:39.773" v="8779"/>
        <pc:sldMkLst>
          <pc:docMk/>
          <pc:sldMk cId="1390241688" sldId="389"/>
        </pc:sldMkLst>
        <pc:spChg chg="mod">
          <ac:chgData name="Dauster Souza Pereira" userId="ad8fe9dc1f26c52e" providerId="LiveId" clId="{C9BD7371-D315-4AC7-A227-869B577738B9}" dt="2024-04-05T12:49:32.730" v="311" actId="20577"/>
          <ac:spMkLst>
            <pc:docMk/>
            <pc:sldMk cId="1390241688" sldId="389"/>
            <ac:spMk id="4" creationId="{BCFF275B-344B-3975-AFB5-F956C0C8DABB}"/>
          </ac:spMkLst>
        </pc:spChg>
        <pc:spChg chg="mod">
          <ac:chgData name="Dauster Souza Pereira" userId="ad8fe9dc1f26c52e" providerId="LiveId" clId="{C9BD7371-D315-4AC7-A227-869B577738B9}" dt="2024-04-05T12:45:50.524" v="47" actId="20577"/>
          <ac:spMkLst>
            <pc:docMk/>
            <pc:sldMk cId="1390241688" sldId="389"/>
            <ac:spMk id="2724" creationId="{69604FC1-569A-E868-48E0-7270907A7037}"/>
          </ac:spMkLst>
        </pc:spChg>
        <pc:picChg chg="add mod">
          <ac:chgData name="Dauster Souza Pereira" userId="ad8fe9dc1f26c52e" providerId="LiveId" clId="{C9BD7371-D315-4AC7-A227-869B577738B9}" dt="2024-04-05T12:49:52.595" v="314" actId="1076"/>
          <ac:picMkLst>
            <pc:docMk/>
            <pc:sldMk cId="1390241688" sldId="389"/>
            <ac:picMk id="5" creationId="{1A8E5DC2-C0C9-1DC3-AB93-F635CB177DEC}"/>
          </ac:picMkLst>
        </pc:picChg>
        <pc:picChg chg="del">
          <ac:chgData name="Dauster Souza Pereira" userId="ad8fe9dc1f26c52e" providerId="LiveId" clId="{C9BD7371-D315-4AC7-A227-869B577738B9}" dt="2024-04-05T12:49:36.432" v="312" actId="478"/>
          <ac:picMkLst>
            <pc:docMk/>
            <pc:sldMk cId="1390241688" sldId="389"/>
            <ac:picMk id="1026" creationId="{1731CEAA-A1E1-B619-8894-75ABE9FA3D63}"/>
          </ac:picMkLst>
        </pc:picChg>
      </pc:sldChg>
      <pc:sldChg chg="del">
        <pc:chgData name="Dauster Souza Pereira" userId="ad8fe9dc1f26c52e" providerId="LiveId" clId="{C9BD7371-D315-4AC7-A227-869B577738B9}" dt="2024-04-05T13:15:14.939" v="725" actId="47"/>
        <pc:sldMkLst>
          <pc:docMk/>
          <pc:sldMk cId="3273427467" sldId="390"/>
        </pc:sldMkLst>
      </pc:sldChg>
      <pc:sldChg chg="del">
        <pc:chgData name="Dauster Souza Pereira" userId="ad8fe9dc1f26c52e" providerId="LiveId" clId="{C9BD7371-D315-4AC7-A227-869B577738B9}" dt="2024-04-05T13:15:14.939" v="725" actId="47"/>
        <pc:sldMkLst>
          <pc:docMk/>
          <pc:sldMk cId="71779217" sldId="391"/>
        </pc:sldMkLst>
      </pc:sldChg>
      <pc:sldChg chg="del">
        <pc:chgData name="Dauster Souza Pereira" userId="ad8fe9dc1f26c52e" providerId="LiveId" clId="{C9BD7371-D315-4AC7-A227-869B577738B9}" dt="2024-04-05T13:15:14.939" v="725" actId="47"/>
        <pc:sldMkLst>
          <pc:docMk/>
          <pc:sldMk cId="3348641013" sldId="392"/>
        </pc:sldMkLst>
      </pc:sldChg>
      <pc:sldChg chg="del">
        <pc:chgData name="Dauster Souza Pereira" userId="ad8fe9dc1f26c52e" providerId="LiveId" clId="{C9BD7371-D315-4AC7-A227-869B577738B9}" dt="2024-04-05T13:15:14.939" v="725" actId="47"/>
        <pc:sldMkLst>
          <pc:docMk/>
          <pc:sldMk cId="1553041265" sldId="393"/>
        </pc:sldMkLst>
      </pc:sldChg>
      <pc:sldChg chg="del">
        <pc:chgData name="Dauster Souza Pereira" userId="ad8fe9dc1f26c52e" providerId="LiveId" clId="{C9BD7371-D315-4AC7-A227-869B577738B9}" dt="2024-04-05T13:15:14.939" v="725" actId="47"/>
        <pc:sldMkLst>
          <pc:docMk/>
          <pc:sldMk cId="1781713430" sldId="394"/>
        </pc:sldMkLst>
      </pc:sldChg>
      <pc:sldChg chg="del">
        <pc:chgData name="Dauster Souza Pereira" userId="ad8fe9dc1f26c52e" providerId="LiveId" clId="{C9BD7371-D315-4AC7-A227-869B577738B9}" dt="2024-04-05T13:15:14.939" v="725" actId="47"/>
        <pc:sldMkLst>
          <pc:docMk/>
          <pc:sldMk cId="1346008516" sldId="395"/>
        </pc:sldMkLst>
      </pc:sldChg>
      <pc:sldChg chg="del">
        <pc:chgData name="Dauster Souza Pereira" userId="ad8fe9dc1f26c52e" providerId="LiveId" clId="{C9BD7371-D315-4AC7-A227-869B577738B9}" dt="2024-04-05T13:15:14.939" v="725" actId="47"/>
        <pc:sldMkLst>
          <pc:docMk/>
          <pc:sldMk cId="1730946844" sldId="396"/>
        </pc:sldMkLst>
      </pc:sldChg>
      <pc:sldChg chg="del">
        <pc:chgData name="Dauster Souza Pereira" userId="ad8fe9dc1f26c52e" providerId="LiveId" clId="{C9BD7371-D315-4AC7-A227-869B577738B9}" dt="2024-04-05T13:15:14.939" v="725" actId="47"/>
        <pc:sldMkLst>
          <pc:docMk/>
          <pc:sldMk cId="3080712564" sldId="397"/>
        </pc:sldMkLst>
      </pc:sldChg>
      <pc:sldChg chg="del">
        <pc:chgData name="Dauster Souza Pereira" userId="ad8fe9dc1f26c52e" providerId="LiveId" clId="{C9BD7371-D315-4AC7-A227-869B577738B9}" dt="2024-04-05T13:15:14.939" v="725" actId="47"/>
        <pc:sldMkLst>
          <pc:docMk/>
          <pc:sldMk cId="1056290306" sldId="398"/>
        </pc:sldMkLst>
      </pc:sldChg>
      <pc:sldChg chg="del">
        <pc:chgData name="Dauster Souza Pereira" userId="ad8fe9dc1f26c52e" providerId="LiveId" clId="{C9BD7371-D315-4AC7-A227-869B577738B9}" dt="2024-04-05T13:15:14.939" v="725" actId="47"/>
        <pc:sldMkLst>
          <pc:docMk/>
          <pc:sldMk cId="2275562488" sldId="399"/>
        </pc:sldMkLst>
      </pc:sldChg>
      <pc:sldChg chg="del">
        <pc:chgData name="Dauster Souza Pereira" userId="ad8fe9dc1f26c52e" providerId="LiveId" clId="{C9BD7371-D315-4AC7-A227-869B577738B9}" dt="2024-04-05T13:15:14.939" v="725" actId="47"/>
        <pc:sldMkLst>
          <pc:docMk/>
          <pc:sldMk cId="1187148270" sldId="400"/>
        </pc:sldMkLst>
      </pc:sldChg>
      <pc:sldChg chg="del">
        <pc:chgData name="Dauster Souza Pereira" userId="ad8fe9dc1f26c52e" providerId="LiveId" clId="{C9BD7371-D315-4AC7-A227-869B577738B9}" dt="2024-04-05T13:15:14.939" v="725" actId="47"/>
        <pc:sldMkLst>
          <pc:docMk/>
          <pc:sldMk cId="322362994" sldId="401"/>
        </pc:sldMkLst>
      </pc:sldChg>
      <pc:sldChg chg="del">
        <pc:chgData name="Dauster Souza Pereira" userId="ad8fe9dc1f26c52e" providerId="LiveId" clId="{C9BD7371-D315-4AC7-A227-869B577738B9}" dt="2024-04-05T13:15:14.939" v="725" actId="47"/>
        <pc:sldMkLst>
          <pc:docMk/>
          <pc:sldMk cId="2635048945" sldId="402"/>
        </pc:sldMkLst>
      </pc:sldChg>
      <pc:sldChg chg="del">
        <pc:chgData name="Dauster Souza Pereira" userId="ad8fe9dc1f26c52e" providerId="LiveId" clId="{C9BD7371-D315-4AC7-A227-869B577738B9}" dt="2024-04-05T13:15:14.939" v="725" actId="47"/>
        <pc:sldMkLst>
          <pc:docMk/>
          <pc:sldMk cId="3321613863" sldId="403"/>
        </pc:sldMkLst>
      </pc:sldChg>
      <pc:sldChg chg="del">
        <pc:chgData name="Dauster Souza Pereira" userId="ad8fe9dc1f26c52e" providerId="LiveId" clId="{C9BD7371-D315-4AC7-A227-869B577738B9}" dt="2024-04-05T13:15:14.939" v="725" actId="47"/>
        <pc:sldMkLst>
          <pc:docMk/>
          <pc:sldMk cId="3921777364" sldId="404"/>
        </pc:sldMkLst>
      </pc:sldChg>
      <pc:sldChg chg="del">
        <pc:chgData name="Dauster Souza Pereira" userId="ad8fe9dc1f26c52e" providerId="LiveId" clId="{C9BD7371-D315-4AC7-A227-869B577738B9}" dt="2024-04-05T13:15:14.939" v="725" actId="47"/>
        <pc:sldMkLst>
          <pc:docMk/>
          <pc:sldMk cId="1515628242" sldId="406"/>
        </pc:sldMkLst>
      </pc:sldChg>
      <pc:sldChg chg="del">
        <pc:chgData name="Dauster Souza Pereira" userId="ad8fe9dc1f26c52e" providerId="LiveId" clId="{C9BD7371-D315-4AC7-A227-869B577738B9}" dt="2024-04-05T13:15:14.939" v="725" actId="47"/>
        <pc:sldMkLst>
          <pc:docMk/>
          <pc:sldMk cId="2003746941" sldId="407"/>
        </pc:sldMkLst>
      </pc:sldChg>
      <pc:sldChg chg="del">
        <pc:chgData name="Dauster Souza Pereira" userId="ad8fe9dc1f26c52e" providerId="LiveId" clId="{C9BD7371-D315-4AC7-A227-869B577738B9}" dt="2024-04-05T13:15:14.939" v="725" actId="47"/>
        <pc:sldMkLst>
          <pc:docMk/>
          <pc:sldMk cId="2840743041" sldId="408"/>
        </pc:sldMkLst>
      </pc:sldChg>
      <pc:sldChg chg="del">
        <pc:chgData name="Dauster Souza Pereira" userId="ad8fe9dc1f26c52e" providerId="LiveId" clId="{C9BD7371-D315-4AC7-A227-869B577738B9}" dt="2024-04-05T13:15:14.939" v="725" actId="47"/>
        <pc:sldMkLst>
          <pc:docMk/>
          <pc:sldMk cId="3903059394" sldId="409"/>
        </pc:sldMkLst>
      </pc:sldChg>
      <pc:sldChg chg="del">
        <pc:chgData name="Dauster Souza Pereira" userId="ad8fe9dc1f26c52e" providerId="LiveId" clId="{C9BD7371-D315-4AC7-A227-869B577738B9}" dt="2024-04-05T13:15:14.939" v="725" actId="47"/>
        <pc:sldMkLst>
          <pc:docMk/>
          <pc:sldMk cId="4198219025" sldId="410"/>
        </pc:sldMkLst>
      </pc:sldChg>
      <pc:sldChg chg="del">
        <pc:chgData name="Dauster Souza Pereira" userId="ad8fe9dc1f26c52e" providerId="LiveId" clId="{C9BD7371-D315-4AC7-A227-869B577738B9}" dt="2024-04-05T13:15:14.939" v="725" actId="47"/>
        <pc:sldMkLst>
          <pc:docMk/>
          <pc:sldMk cId="2775369646" sldId="411"/>
        </pc:sldMkLst>
      </pc:sldChg>
      <pc:sldChg chg="del">
        <pc:chgData name="Dauster Souza Pereira" userId="ad8fe9dc1f26c52e" providerId="LiveId" clId="{C9BD7371-D315-4AC7-A227-869B577738B9}" dt="2024-04-05T13:15:14.939" v="725" actId="47"/>
        <pc:sldMkLst>
          <pc:docMk/>
          <pc:sldMk cId="4274921567" sldId="413"/>
        </pc:sldMkLst>
      </pc:sldChg>
      <pc:sldChg chg="del">
        <pc:chgData name="Dauster Souza Pereira" userId="ad8fe9dc1f26c52e" providerId="LiveId" clId="{C9BD7371-D315-4AC7-A227-869B577738B9}" dt="2024-04-05T13:15:14.939" v="725" actId="47"/>
        <pc:sldMkLst>
          <pc:docMk/>
          <pc:sldMk cId="1093522090" sldId="414"/>
        </pc:sldMkLst>
      </pc:sldChg>
      <pc:sldChg chg="del">
        <pc:chgData name="Dauster Souza Pereira" userId="ad8fe9dc1f26c52e" providerId="LiveId" clId="{C9BD7371-D315-4AC7-A227-869B577738B9}" dt="2024-04-05T13:15:14.939" v="725" actId="47"/>
        <pc:sldMkLst>
          <pc:docMk/>
          <pc:sldMk cId="1134692848" sldId="415"/>
        </pc:sldMkLst>
      </pc:sldChg>
      <pc:sldChg chg="del">
        <pc:chgData name="Dauster Souza Pereira" userId="ad8fe9dc1f26c52e" providerId="LiveId" clId="{C9BD7371-D315-4AC7-A227-869B577738B9}" dt="2024-04-05T13:15:14.939" v="725" actId="47"/>
        <pc:sldMkLst>
          <pc:docMk/>
          <pc:sldMk cId="1550842459" sldId="416"/>
        </pc:sldMkLst>
      </pc:sldChg>
      <pc:sldChg chg="del">
        <pc:chgData name="Dauster Souza Pereira" userId="ad8fe9dc1f26c52e" providerId="LiveId" clId="{C9BD7371-D315-4AC7-A227-869B577738B9}" dt="2024-04-05T13:15:14.939" v="725" actId="47"/>
        <pc:sldMkLst>
          <pc:docMk/>
          <pc:sldMk cId="3292987592" sldId="417"/>
        </pc:sldMkLst>
      </pc:sldChg>
      <pc:sldChg chg="del">
        <pc:chgData name="Dauster Souza Pereira" userId="ad8fe9dc1f26c52e" providerId="LiveId" clId="{C9BD7371-D315-4AC7-A227-869B577738B9}" dt="2024-04-05T13:15:14.939" v="725" actId="47"/>
        <pc:sldMkLst>
          <pc:docMk/>
          <pc:sldMk cId="2221691556" sldId="418"/>
        </pc:sldMkLst>
      </pc:sldChg>
      <pc:sldChg chg="del">
        <pc:chgData name="Dauster Souza Pereira" userId="ad8fe9dc1f26c52e" providerId="LiveId" clId="{C9BD7371-D315-4AC7-A227-869B577738B9}" dt="2024-04-05T13:15:14.939" v="725" actId="47"/>
        <pc:sldMkLst>
          <pc:docMk/>
          <pc:sldMk cId="744279356" sldId="419"/>
        </pc:sldMkLst>
      </pc:sldChg>
      <pc:sldChg chg="del">
        <pc:chgData name="Dauster Souza Pereira" userId="ad8fe9dc1f26c52e" providerId="LiveId" clId="{C9BD7371-D315-4AC7-A227-869B577738B9}" dt="2024-04-05T13:15:14.939" v="725" actId="47"/>
        <pc:sldMkLst>
          <pc:docMk/>
          <pc:sldMk cId="620343074" sldId="420"/>
        </pc:sldMkLst>
      </pc:sldChg>
      <pc:sldChg chg="del">
        <pc:chgData name="Dauster Souza Pereira" userId="ad8fe9dc1f26c52e" providerId="LiveId" clId="{C9BD7371-D315-4AC7-A227-869B577738B9}" dt="2024-04-05T13:15:14.939" v="725" actId="47"/>
        <pc:sldMkLst>
          <pc:docMk/>
          <pc:sldMk cId="4271987906" sldId="421"/>
        </pc:sldMkLst>
      </pc:sldChg>
      <pc:sldChg chg="del">
        <pc:chgData name="Dauster Souza Pereira" userId="ad8fe9dc1f26c52e" providerId="LiveId" clId="{C9BD7371-D315-4AC7-A227-869B577738B9}" dt="2024-04-05T13:15:14.939" v="725" actId="47"/>
        <pc:sldMkLst>
          <pc:docMk/>
          <pc:sldMk cId="1639969727" sldId="422"/>
        </pc:sldMkLst>
      </pc:sldChg>
      <pc:sldChg chg="del">
        <pc:chgData name="Dauster Souza Pereira" userId="ad8fe9dc1f26c52e" providerId="LiveId" clId="{C9BD7371-D315-4AC7-A227-869B577738B9}" dt="2024-04-05T13:15:14.939" v="725" actId="47"/>
        <pc:sldMkLst>
          <pc:docMk/>
          <pc:sldMk cId="2814661666" sldId="423"/>
        </pc:sldMkLst>
      </pc:sldChg>
      <pc:sldChg chg="del">
        <pc:chgData name="Dauster Souza Pereira" userId="ad8fe9dc1f26c52e" providerId="LiveId" clId="{C9BD7371-D315-4AC7-A227-869B577738B9}" dt="2024-04-05T13:15:14.939" v="725" actId="47"/>
        <pc:sldMkLst>
          <pc:docMk/>
          <pc:sldMk cId="519976402" sldId="424"/>
        </pc:sldMkLst>
      </pc:sldChg>
      <pc:sldChg chg="del">
        <pc:chgData name="Dauster Souza Pereira" userId="ad8fe9dc1f26c52e" providerId="LiveId" clId="{C9BD7371-D315-4AC7-A227-869B577738B9}" dt="2024-04-05T13:15:14.939" v="725" actId="47"/>
        <pc:sldMkLst>
          <pc:docMk/>
          <pc:sldMk cId="2624989981" sldId="425"/>
        </pc:sldMkLst>
      </pc:sldChg>
      <pc:sldChg chg="del">
        <pc:chgData name="Dauster Souza Pereira" userId="ad8fe9dc1f26c52e" providerId="LiveId" clId="{C9BD7371-D315-4AC7-A227-869B577738B9}" dt="2024-04-05T13:15:14.939" v="725" actId="47"/>
        <pc:sldMkLst>
          <pc:docMk/>
          <pc:sldMk cId="2164235669" sldId="429"/>
        </pc:sldMkLst>
      </pc:sldChg>
      <pc:sldChg chg="del">
        <pc:chgData name="Dauster Souza Pereira" userId="ad8fe9dc1f26c52e" providerId="LiveId" clId="{C9BD7371-D315-4AC7-A227-869B577738B9}" dt="2024-04-05T13:15:14.939" v="725" actId="47"/>
        <pc:sldMkLst>
          <pc:docMk/>
          <pc:sldMk cId="2651205992" sldId="430"/>
        </pc:sldMkLst>
      </pc:sldChg>
      <pc:sldChg chg="del">
        <pc:chgData name="Dauster Souza Pereira" userId="ad8fe9dc1f26c52e" providerId="LiveId" clId="{C9BD7371-D315-4AC7-A227-869B577738B9}" dt="2024-04-05T13:15:14.939" v="725" actId="47"/>
        <pc:sldMkLst>
          <pc:docMk/>
          <pc:sldMk cId="2202488518" sldId="431"/>
        </pc:sldMkLst>
      </pc:sldChg>
      <pc:sldChg chg="del">
        <pc:chgData name="Dauster Souza Pereira" userId="ad8fe9dc1f26c52e" providerId="LiveId" clId="{C9BD7371-D315-4AC7-A227-869B577738B9}" dt="2024-04-05T13:15:14.939" v="725" actId="47"/>
        <pc:sldMkLst>
          <pc:docMk/>
          <pc:sldMk cId="894840676" sldId="432"/>
        </pc:sldMkLst>
      </pc:sldChg>
      <pc:sldChg chg="del">
        <pc:chgData name="Dauster Souza Pereira" userId="ad8fe9dc1f26c52e" providerId="LiveId" clId="{C9BD7371-D315-4AC7-A227-869B577738B9}" dt="2024-04-05T13:15:14.939" v="725" actId="47"/>
        <pc:sldMkLst>
          <pc:docMk/>
          <pc:sldMk cId="1509091941" sldId="433"/>
        </pc:sldMkLst>
      </pc:sldChg>
      <pc:sldChg chg="addSp delSp modSp add mod modAnim">
        <pc:chgData name="Dauster Souza Pereira" userId="ad8fe9dc1f26c52e" providerId="LiveId" clId="{C9BD7371-D315-4AC7-A227-869B577738B9}" dt="2024-04-08T15:40:20.235" v="8782"/>
        <pc:sldMkLst>
          <pc:docMk/>
          <pc:sldMk cId="914063588" sldId="434"/>
        </pc:sldMkLst>
        <pc:spChg chg="add mod">
          <ac:chgData name="Dauster Souza Pereira" userId="ad8fe9dc1f26c52e" providerId="LiveId" clId="{C9BD7371-D315-4AC7-A227-869B577738B9}" dt="2024-04-05T13:10:56.706" v="673" actId="207"/>
          <ac:spMkLst>
            <pc:docMk/>
            <pc:sldMk cId="914063588" sldId="434"/>
            <ac:spMk id="2" creationId="{3A485AB3-23D2-D40D-D719-21321347A52D}"/>
          </ac:spMkLst>
        </pc:spChg>
        <pc:spChg chg="mod">
          <ac:chgData name="Dauster Souza Pereira" userId="ad8fe9dc1f26c52e" providerId="LiveId" clId="{C9BD7371-D315-4AC7-A227-869B577738B9}" dt="2024-04-05T13:10:43.832" v="672" actId="207"/>
          <ac:spMkLst>
            <pc:docMk/>
            <pc:sldMk cId="914063588" sldId="434"/>
            <ac:spMk id="4" creationId="{BCFF275B-344B-3975-AFB5-F956C0C8DABB}"/>
          </ac:spMkLst>
        </pc:spChg>
        <pc:spChg chg="add mod">
          <ac:chgData name="Dauster Souza Pereira" userId="ad8fe9dc1f26c52e" providerId="LiveId" clId="{C9BD7371-D315-4AC7-A227-869B577738B9}" dt="2024-04-08T15:39:56.232" v="8780" actId="1076"/>
          <ac:spMkLst>
            <pc:docMk/>
            <pc:sldMk cId="914063588" sldId="434"/>
            <ac:spMk id="6" creationId="{CBE3FE6D-3C67-A516-52BC-A176393E00BB}"/>
          </ac:spMkLst>
        </pc:spChg>
        <pc:spChg chg="add del mod">
          <ac:chgData name="Dauster Souza Pereira" userId="ad8fe9dc1f26c52e" providerId="LiveId" clId="{C9BD7371-D315-4AC7-A227-869B577738B9}" dt="2024-04-05T13:09:39.740" v="662" actId="478"/>
          <ac:spMkLst>
            <pc:docMk/>
            <pc:sldMk cId="914063588" sldId="434"/>
            <ac:spMk id="7" creationId="{B3E702CE-F507-CEE2-AA24-9E05AFE10729}"/>
          </ac:spMkLst>
        </pc:spChg>
        <pc:spChg chg="add del mod">
          <ac:chgData name="Dauster Souza Pereira" userId="ad8fe9dc1f26c52e" providerId="LiveId" clId="{C9BD7371-D315-4AC7-A227-869B577738B9}" dt="2024-04-05T13:09:39.740" v="662" actId="478"/>
          <ac:spMkLst>
            <pc:docMk/>
            <pc:sldMk cId="914063588" sldId="434"/>
            <ac:spMk id="8" creationId="{533DC0E4-C6F8-058C-E61E-A81ACA04239E}"/>
          </ac:spMkLst>
        </pc:spChg>
        <pc:spChg chg="add del mod">
          <ac:chgData name="Dauster Souza Pereira" userId="ad8fe9dc1f26c52e" providerId="LiveId" clId="{C9BD7371-D315-4AC7-A227-869B577738B9}" dt="2024-04-05T13:09:43.760" v="663" actId="478"/>
          <ac:spMkLst>
            <pc:docMk/>
            <pc:sldMk cId="914063588" sldId="434"/>
            <ac:spMk id="9" creationId="{B5CD337F-CD28-D67F-C2F0-3FA519608DA8}"/>
          </ac:spMkLst>
        </pc:spChg>
        <pc:spChg chg="add del mod">
          <ac:chgData name="Dauster Souza Pereira" userId="ad8fe9dc1f26c52e" providerId="LiveId" clId="{C9BD7371-D315-4AC7-A227-869B577738B9}" dt="2024-04-05T13:09:39.740" v="662" actId="478"/>
          <ac:spMkLst>
            <pc:docMk/>
            <pc:sldMk cId="914063588" sldId="434"/>
            <ac:spMk id="10" creationId="{6F183A1F-94A7-C775-C3A1-A6EE6623DBA0}"/>
          </ac:spMkLst>
        </pc:spChg>
        <pc:spChg chg="add del mod">
          <ac:chgData name="Dauster Souza Pereira" userId="ad8fe9dc1f26c52e" providerId="LiveId" clId="{C9BD7371-D315-4AC7-A227-869B577738B9}" dt="2024-04-05T13:09:39.740" v="662" actId="478"/>
          <ac:spMkLst>
            <pc:docMk/>
            <pc:sldMk cId="914063588" sldId="434"/>
            <ac:spMk id="11" creationId="{F41AF69F-D260-41EA-ECF6-C17AA66DFDE8}"/>
          </ac:spMkLst>
        </pc:spChg>
        <pc:spChg chg="add del mod">
          <ac:chgData name="Dauster Souza Pereira" userId="ad8fe9dc1f26c52e" providerId="LiveId" clId="{C9BD7371-D315-4AC7-A227-869B577738B9}" dt="2024-04-05T13:09:54.723" v="667" actId="478"/>
          <ac:spMkLst>
            <pc:docMk/>
            <pc:sldMk cId="914063588" sldId="434"/>
            <ac:spMk id="13" creationId="{6DB7ADA2-94FC-B5BB-9BEC-A3D8B89D55EB}"/>
          </ac:spMkLst>
        </pc:spChg>
        <pc:spChg chg="add mod">
          <ac:chgData name="Dauster Souza Pereira" userId="ad8fe9dc1f26c52e" providerId="LiveId" clId="{C9BD7371-D315-4AC7-A227-869B577738B9}" dt="2024-04-05T13:11:04.356" v="675" actId="1076"/>
          <ac:spMkLst>
            <pc:docMk/>
            <pc:sldMk cId="914063588" sldId="434"/>
            <ac:spMk id="15" creationId="{16EBA347-E6D2-3C5B-9CFA-1F8A3E2EDC79}"/>
          </ac:spMkLst>
        </pc:spChg>
        <pc:picChg chg="del">
          <ac:chgData name="Dauster Souza Pereira" userId="ad8fe9dc1f26c52e" providerId="LiveId" clId="{C9BD7371-D315-4AC7-A227-869B577738B9}" dt="2024-04-05T12:50:28.284" v="316" actId="478"/>
          <ac:picMkLst>
            <pc:docMk/>
            <pc:sldMk cId="914063588" sldId="434"/>
            <ac:picMk id="5" creationId="{1A8E5DC2-C0C9-1DC3-AB93-F635CB177DEC}"/>
          </ac:picMkLst>
        </pc:picChg>
      </pc:sldChg>
      <pc:sldChg chg="addSp delSp modSp add mod">
        <pc:chgData name="Dauster Souza Pereira" userId="ad8fe9dc1f26c52e" providerId="LiveId" clId="{C9BD7371-D315-4AC7-A227-869B577738B9}" dt="2024-04-08T15:40:42.930" v="8783" actId="692"/>
        <pc:sldMkLst>
          <pc:docMk/>
          <pc:sldMk cId="1396600332" sldId="435"/>
        </pc:sldMkLst>
        <pc:spChg chg="del">
          <ac:chgData name="Dauster Souza Pereira" userId="ad8fe9dc1f26c52e" providerId="LiveId" clId="{C9BD7371-D315-4AC7-A227-869B577738B9}" dt="2024-04-05T13:12:50.127" v="679" actId="478"/>
          <ac:spMkLst>
            <pc:docMk/>
            <pc:sldMk cId="1396600332" sldId="435"/>
            <ac:spMk id="2" creationId="{3A485AB3-23D2-D40D-D719-21321347A52D}"/>
          </ac:spMkLst>
        </pc:spChg>
        <pc:spChg chg="mod">
          <ac:chgData name="Dauster Souza Pereira" userId="ad8fe9dc1f26c52e" providerId="LiveId" clId="{C9BD7371-D315-4AC7-A227-869B577738B9}" dt="2024-04-05T13:14:14.851" v="720" actId="1076"/>
          <ac:spMkLst>
            <pc:docMk/>
            <pc:sldMk cId="1396600332" sldId="435"/>
            <ac:spMk id="4" creationId="{BCFF275B-344B-3975-AFB5-F956C0C8DABB}"/>
          </ac:spMkLst>
        </pc:spChg>
        <pc:spChg chg="add del mod">
          <ac:chgData name="Dauster Souza Pereira" userId="ad8fe9dc1f26c52e" providerId="LiveId" clId="{C9BD7371-D315-4AC7-A227-869B577738B9}" dt="2024-04-05T13:09:28.564" v="661" actId="478"/>
          <ac:spMkLst>
            <pc:docMk/>
            <pc:sldMk cId="1396600332" sldId="435"/>
            <ac:spMk id="5" creationId="{91A759ED-E536-88EA-D567-8C77BE7F6B38}"/>
          </ac:spMkLst>
        </pc:spChg>
        <pc:spChg chg="del">
          <ac:chgData name="Dauster Souza Pereira" userId="ad8fe9dc1f26c52e" providerId="LiveId" clId="{C9BD7371-D315-4AC7-A227-869B577738B9}" dt="2024-04-05T13:11:45.578" v="678" actId="478"/>
          <ac:spMkLst>
            <pc:docMk/>
            <pc:sldMk cId="1396600332" sldId="435"/>
            <ac:spMk id="6" creationId="{CBE3FE6D-3C67-A516-52BC-A176393E00BB}"/>
          </ac:spMkLst>
        </pc:spChg>
        <pc:spChg chg="del mod">
          <ac:chgData name="Dauster Souza Pereira" userId="ad8fe9dc1f26c52e" providerId="LiveId" clId="{C9BD7371-D315-4AC7-A227-869B577738B9}" dt="2024-04-05T13:09:28.564" v="661" actId="478"/>
          <ac:spMkLst>
            <pc:docMk/>
            <pc:sldMk cId="1396600332" sldId="435"/>
            <ac:spMk id="7" creationId="{B3E702CE-F507-CEE2-AA24-9E05AFE10729}"/>
          </ac:spMkLst>
        </pc:spChg>
        <pc:spChg chg="del">
          <ac:chgData name="Dauster Souza Pereira" userId="ad8fe9dc1f26c52e" providerId="LiveId" clId="{C9BD7371-D315-4AC7-A227-869B577738B9}" dt="2024-04-05T13:00:30.902" v="568" actId="478"/>
          <ac:spMkLst>
            <pc:docMk/>
            <pc:sldMk cId="1396600332" sldId="435"/>
            <ac:spMk id="8" creationId="{533DC0E4-C6F8-058C-E61E-A81ACA04239E}"/>
          </ac:spMkLst>
        </pc:spChg>
        <pc:spChg chg="del">
          <ac:chgData name="Dauster Souza Pereira" userId="ad8fe9dc1f26c52e" providerId="LiveId" clId="{C9BD7371-D315-4AC7-A227-869B577738B9}" dt="2024-04-05T13:00:30.902" v="568" actId="478"/>
          <ac:spMkLst>
            <pc:docMk/>
            <pc:sldMk cId="1396600332" sldId="435"/>
            <ac:spMk id="9" creationId="{B5CD337F-CD28-D67F-C2F0-3FA519608DA8}"/>
          </ac:spMkLst>
        </pc:spChg>
        <pc:spChg chg="del">
          <ac:chgData name="Dauster Souza Pereira" userId="ad8fe9dc1f26c52e" providerId="LiveId" clId="{C9BD7371-D315-4AC7-A227-869B577738B9}" dt="2024-04-05T13:00:34.008" v="569" actId="478"/>
          <ac:spMkLst>
            <pc:docMk/>
            <pc:sldMk cId="1396600332" sldId="435"/>
            <ac:spMk id="10" creationId="{6F183A1F-94A7-C775-C3A1-A6EE6623DBA0}"/>
          </ac:spMkLst>
        </pc:spChg>
        <pc:spChg chg="del">
          <ac:chgData name="Dauster Souza Pereira" userId="ad8fe9dc1f26c52e" providerId="LiveId" clId="{C9BD7371-D315-4AC7-A227-869B577738B9}" dt="2024-04-05T13:00:34.008" v="569" actId="478"/>
          <ac:spMkLst>
            <pc:docMk/>
            <pc:sldMk cId="1396600332" sldId="435"/>
            <ac:spMk id="11" creationId="{F41AF69F-D260-41EA-ECF6-C17AA66DFDE8}"/>
          </ac:spMkLst>
        </pc:spChg>
        <pc:spChg chg="add mod">
          <ac:chgData name="Dauster Souza Pereira" userId="ad8fe9dc1f26c52e" providerId="LiveId" clId="{C9BD7371-D315-4AC7-A227-869B577738B9}" dt="2024-04-05T13:14:24.819" v="721" actId="1076"/>
          <ac:spMkLst>
            <pc:docMk/>
            <pc:sldMk cId="1396600332" sldId="435"/>
            <ac:spMk id="13" creationId="{FCA40DCF-5D59-0C0C-89E2-E22BF2E7ED29}"/>
          </ac:spMkLst>
        </pc:spChg>
        <pc:spChg chg="add mod">
          <ac:chgData name="Dauster Souza Pereira" userId="ad8fe9dc1f26c52e" providerId="LiveId" clId="{C9BD7371-D315-4AC7-A227-869B577738B9}" dt="2024-04-08T15:40:42.930" v="8783" actId="692"/>
          <ac:spMkLst>
            <pc:docMk/>
            <pc:sldMk cId="1396600332" sldId="435"/>
            <ac:spMk id="14" creationId="{1A5B3E35-4876-A2BC-96B1-7E053AC75D4F}"/>
          </ac:spMkLst>
        </pc:spChg>
        <pc:spChg chg="add mod">
          <ac:chgData name="Dauster Souza Pereira" userId="ad8fe9dc1f26c52e" providerId="LiveId" clId="{C9BD7371-D315-4AC7-A227-869B577738B9}" dt="2024-04-05T13:14:40.598" v="724" actId="13822"/>
          <ac:spMkLst>
            <pc:docMk/>
            <pc:sldMk cId="1396600332" sldId="435"/>
            <ac:spMk id="15" creationId="{7C3BD131-DD67-A412-B064-893753EC8E32}"/>
          </ac:spMkLst>
        </pc:spChg>
      </pc:sldChg>
      <pc:sldChg chg="addSp delSp modSp add mod modAnim">
        <pc:chgData name="Dauster Souza Pereira" userId="ad8fe9dc1f26c52e" providerId="LiveId" clId="{C9BD7371-D315-4AC7-A227-869B577738B9}" dt="2024-04-08T15:41:43.217" v="8789"/>
        <pc:sldMkLst>
          <pc:docMk/>
          <pc:sldMk cId="4080124937" sldId="436"/>
        </pc:sldMkLst>
        <pc:spChg chg="add mod">
          <ac:chgData name="Dauster Souza Pereira" userId="ad8fe9dc1f26c52e" providerId="LiveId" clId="{C9BD7371-D315-4AC7-A227-869B577738B9}" dt="2024-04-08T15:41:38.351" v="8788" actId="207"/>
          <ac:spMkLst>
            <pc:docMk/>
            <pc:sldMk cId="4080124937" sldId="436"/>
            <ac:spMk id="2" creationId="{A21D8A19-7017-F0D7-FCAA-EA84A075EFB0}"/>
          </ac:spMkLst>
        </pc:spChg>
        <pc:spChg chg="mod">
          <ac:chgData name="Dauster Souza Pereira" userId="ad8fe9dc1f26c52e" providerId="LiveId" clId="{C9BD7371-D315-4AC7-A227-869B577738B9}" dt="2024-04-08T15:41:19.249" v="8785" actId="207"/>
          <ac:spMkLst>
            <pc:docMk/>
            <pc:sldMk cId="4080124937" sldId="436"/>
            <ac:spMk id="4" creationId="{BCFF275B-344B-3975-AFB5-F956C0C8DABB}"/>
          </ac:spMkLst>
        </pc:spChg>
        <pc:spChg chg="del">
          <ac:chgData name="Dauster Souza Pereira" userId="ad8fe9dc1f26c52e" providerId="LiveId" clId="{C9BD7371-D315-4AC7-A227-869B577738B9}" dt="2024-04-05T13:15:59.411" v="727" actId="478"/>
          <ac:spMkLst>
            <pc:docMk/>
            <pc:sldMk cId="4080124937" sldId="436"/>
            <ac:spMk id="13" creationId="{FCA40DCF-5D59-0C0C-89E2-E22BF2E7ED29}"/>
          </ac:spMkLst>
        </pc:spChg>
        <pc:spChg chg="del">
          <ac:chgData name="Dauster Souza Pereira" userId="ad8fe9dc1f26c52e" providerId="LiveId" clId="{C9BD7371-D315-4AC7-A227-869B577738B9}" dt="2024-04-05T13:16:01.423" v="728" actId="478"/>
          <ac:spMkLst>
            <pc:docMk/>
            <pc:sldMk cId="4080124937" sldId="436"/>
            <ac:spMk id="14" creationId="{1A5B3E35-4876-A2BC-96B1-7E053AC75D4F}"/>
          </ac:spMkLst>
        </pc:spChg>
        <pc:spChg chg="del">
          <ac:chgData name="Dauster Souza Pereira" userId="ad8fe9dc1f26c52e" providerId="LiveId" clId="{C9BD7371-D315-4AC7-A227-869B577738B9}" dt="2024-04-05T13:15:59.411" v="727" actId="478"/>
          <ac:spMkLst>
            <pc:docMk/>
            <pc:sldMk cId="4080124937" sldId="436"/>
            <ac:spMk id="15" creationId="{7C3BD131-DD67-A412-B064-893753EC8E32}"/>
          </ac:spMkLst>
        </pc:spChg>
        <pc:picChg chg="add mod">
          <ac:chgData name="Dauster Souza Pereira" userId="ad8fe9dc1f26c52e" providerId="LiveId" clId="{C9BD7371-D315-4AC7-A227-869B577738B9}" dt="2024-04-05T13:18:01.844" v="842" actId="1076"/>
          <ac:picMkLst>
            <pc:docMk/>
            <pc:sldMk cId="4080124937" sldId="436"/>
            <ac:picMk id="6" creationId="{8E14EA6F-A36F-F867-C70B-34A615C75ED7}"/>
          </ac:picMkLst>
        </pc:picChg>
      </pc:sldChg>
      <pc:sldChg chg="addSp delSp modSp add mod modAnim">
        <pc:chgData name="Dauster Souza Pereira" userId="ad8fe9dc1f26c52e" providerId="LiveId" clId="{C9BD7371-D315-4AC7-A227-869B577738B9}" dt="2024-04-08T15:42:35.414" v="8793"/>
        <pc:sldMkLst>
          <pc:docMk/>
          <pc:sldMk cId="518599399" sldId="437"/>
        </pc:sldMkLst>
        <pc:spChg chg="del">
          <ac:chgData name="Dauster Souza Pereira" userId="ad8fe9dc1f26c52e" providerId="LiveId" clId="{C9BD7371-D315-4AC7-A227-869B577738B9}" dt="2024-04-05T13:26:04.886" v="845" actId="478"/>
          <ac:spMkLst>
            <pc:docMk/>
            <pc:sldMk cId="518599399" sldId="437"/>
            <ac:spMk id="2" creationId="{A21D8A19-7017-F0D7-FCAA-EA84A075EFB0}"/>
          </ac:spMkLst>
        </pc:spChg>
        <pc:spChg chg="mod">
          <ac:chgData name="Dauster Souza Pereira" userId="ad8fe9dc1f26c52e" providerId="LiveId" clId="{C9BD7371-D315-4AC7-A227-869B577738B9}" dt="2024-04-05T13:28:04.257" v="1031" actId="20577"/>
          <ac:spMkLst>
            <pc:docMk/>
            <pc:sldMk cId="518599399" sldId="437"/>
            <ac:spMk id="4" creationId="{BCFF275B-344B-3975-AFB5-F956C0C8DABB}"/>
          </ac:spMkLst>
        </pc:spChg>
        <pc:spChg chg="add mod">
          <ac:chgData name="Dauster Souza Pereira" userId="ad8fe9dc1f26c52e" providerId="LiveId" clId="{C9BD7371-D315-4AC7-A227-869B577738B9}" dt="2024-04-05T13:27:47.444" v="1029" actId="1076"/>
          <ac:spMkLst>
            <pc:docMk/>
            <pc:sldMk cId="518599399" sldId="437"/>
            <ac:spMk id="7" creationId="{8EA26FB5-5761-889C-D336-B20546876EC9}"/>
          </ac:spMkLst>
        </pc:spChg>
        <pc:picChg chg="del">
          <ac:chgData name="Dauster Souza Pereira" userId="ad8fe9dc1f26c52e" providerId="LiveId" clId="{C9BD7371-D315-4AC7-A227-869B577738B9}" dt="2024-04-05T13:26:02.133" v="844" actId="478"/>
          <ac:picMkLst>
            <pc:docMk/>
            <pc:sldMk cId="518599399" sldId="437"/>
            <ac:picMk id="6" creationId="{8E14EA6F-A36F-F867-C70B-34A615C75ED7}"/>
          </ac:picMkLst>
        </pc:picChg>
      </pc:sldChg>
      <pc:sldChg chg="addSp delSp modSp add mod modAnim">
        <pc:chgData name="Dauster Souza Pereira" userId="ad8fe9dc1f26c52e" providerId="LiveId" clId="{C9BD7371-D315-4AC7-A227-869B577738B9}" dt="2024-04-08T15:47:39.419" v="8802" actId="20577"/>
        <pc:sldMkLst>
          <pc:docMk/>
          <pc:sldMk cId="3890968121" sldId="438"/>
        </pc:sldMkLst>
        <pc:spChg chg="add mod">
          <ac:chgData name="Dauster Souza Pereira" userId="ad8fe9dc1f26c52e" providerId="LiveId" clId="{C9BD7371-D315-4AC7-A227-869B577738B9}" dt="2024-04-05T13:32:40.950" v="1362" actId="207"/>
          <ac:spMkLst>
            <pc:docMk/>
            <pc:sldMk cId="3890968121" sldId="438"/>
            <ac:spMk id="2" creationId="{A1B221ED-2850-BA4C-550D-B3385B0E93C6}"/>
          </ac:spMkLst>
        </pc:spChg>
        <pc:spChg chg="mod">
          <ac:chgData name="Dauster Souza Pereira" userId="ad8fe9dc1f26c52e" providerId="LiveId" clId="{C9BD7371-D315-4AC7-A227-869B577738B9}" dt="2024-04-08T15:47:39.419" v="8802" actId="20577"/>
          <ac:spMkLst>
            <pc:docMk/>
            <pc:sldMk cId="3890968121" sldId="438"/>
            <ac:spMk id="4" creationId="{BCFF275B-344B-3975-AFB5-F956C0C8DABB}"/>
          </ac:spMkLst>
        </pc:spChg>
        <pc:spChg chg="del">
          <ac:chgData name="Dauster Souza Pereira" userId="ad8fe9dc1f26c52e" providerId="LiveId" clId="{C9BD7371-D315-4AC7-A227-869B577738B9}" dt="2024-04-05T13:28:40.391" v="1033" actId="478"/>
          <ac:spMkLst>
            <pc:docMk/>
            <pc:sldMk cId="3890968121" sldId="438"/>
            <ac:spMk id="7" creationId="{8EA26FB5-5761-889C-D336-B20546876EC9}"/>
          </ac:spMkLst>
        </pc:spChg>
      </pc:sldChg>
      <pc:sldChg chg="addSp modSp add mod modAnim">
        <pc:chgData name="Dauster Souza Pereira" userId="ad8fe9dc1f26c52e" providerId="LiveId" clId="{C9BD7371-D315-4AC7-A227-869B577738B9}" dt="2024-04-08T15:51:38.551" v="8810"/>
        <pc:sldMkLst>
          <pc:docMk/>
          <pc:sldMk cId="2689240302" sldId="439"/>
        </pc:sldMkLst>
        <pc:spChg chg="mod">
          <ac:chgData name="Dauster Souza Pereira" userId="ad8fe9dc1f26c52e" providerId="LiveId" clId="{C9BD7371-D315-4AC7-A227-869B577738B9}" dt="2024-04-05T13:40:32.301" v="1537" actId="207"/>
          <ac:spMkLst>
            <pc:docMk/>
            <pc:sldMk cId="2689240302" sldId="439"/>
            <ac:spMk id="2" creationId="{A1B221ED-2850-BA4C-550D-B3385B0E93C6}"/>
          </ac:spMkLst>
        </pc:spChg>
        <pc:spChg chg="mod">
          <ac:chgData name="Dauster Souza Pereira" userId="ad8fe9dc1f26c52e" providerId="LiveId" clId="{C9BD7371-D315-4AC7-A227-869B577738B9}" dt="2024-04-05T13:39:28.395" v="1505" actId="20577"/>
          <ac:spMkLst>
            <pc:docMk/>
            <pc:sldMk cId="2689240302" sldId="439"/>
            <ac:spMk id="4" creationId="{BCFF275B-344B-3975-AFB5-F956C0C8DABB}"/>
          </ac:spMkLst>
        </pc:spChg>
        <pc:spChg chg="add mod">
          <ac:chgData name="Dauster Souza Pereira" userId="ad8fe9dc1f26c52e" providerId="LiveId" clId="{C9BD7371-D315-4AC7-A227-869B577738B9}" dt="2024-04-08T15:50:04.099" v="8803" actId="207"/>
          <ac:spMkLst>
            <pc:docMk/>
            <pc:sldMk cId="2689240302" sldId="439"/>
            <ac:spMk id="5" creationId="{4C620E76-4E88-BC16-0E7F-83344234A76F}"/>
          </ac:spMkLst>
        </pc:spChg>
        <pc:spChg chg="add mod">
          <ac:chgData name="Dauster Souza Pereira" userId="ad8fe9dc1f26c52e" providerId="LiveId" clId="{C9BD7371-D315-4AC7-A227-869B577738B9}" dt="2024-04-05T13:45:53.137" v="1704" actId="1076"/>
          <ac:spMkLst>
            <pc:docMk/>
            <pc:sldMk cId="2689240302" sldId="439"/>
            <ac:spMk id="7" creationId="{88BFED24-9266-7ADA-52FD-03C4D0A3B6AB}"/>
          </ac:spMkLst>
        </pc:spChg>
      </pc:sldChg>
      <pc:sldChg chg="addSp delSp modSp add mod modAnim">
        <pc:chgData name="Dauster Souza Pereira" userId="ad8fe9dc1f26c52e" providerId="LiveId" clId="{C9BD7371-D315-4AC7-A227-869B577738B9}" dt="2024-04-08T15:52:13.767" v="8815"/>
        <pc:sldMkLst>
          <pc:docMk/>
          <pc:sldMk cId="2855507737" sldId="440"/>
        </pc:sldMkLst>
        <pc:spChg chg="del">
          <ac:chgData name="Dauster Souza Pereira" userId="ad8fe9dc1f26c52e" providerId="LiveId" clId="{C9BD7371-D315-4AC7-A227-869B577738B9}" dt="2024-04-05T13:46:17.296" v="1707" actId="478"/>
          <ac:spMkLst>
            <pc:docMk/>
            <pc:sldMk cId="2855507737" sldId="440"/>
            <ac:spMk id="2" creationId="{A1B221ED-2850-BA4C-550D-B3385B0E93C6}"/>
          </ac:spMkLst>
        </pc:spChg>
        <pc:spChg chg="mod">
          <ac:chgData name="Dauster Souza Pereira" userId="ad8fe9dc1f26c52e" providerId="LiveId" clId="{C9BD7371-D315-4AC7-A227-869B577738B9}" dt="2024-04-08T15:50:50.647" v="8805" actId="207"/>
          <ac:spMkLst>
            <pc:docMk/>
            <pc:sldMk cId="2855507737" sldId="440"/>
            <ac:spMk id="4" creationId="{BCFF275B-344B-3975-AFB5-F956C0C8DABB}"/>
          </ac:spMkLst>
        </pc:spChg>
        <pc:spChg chg="del">
          <ac:chgData name="Dauster Souza Pereira" userId="ad8fe9dc1f26c52e" providerId="LiveId" clId="{C9BD7371-D315-4AC7-A227-869B577738B9}" dt="2024-04-05T13:46:18.966" v="1708" actId="478"/>
          <ac:spMkLst>
            <pc:docMk/>
            <pc:sldMk cId="2855507737" sldId="440"/>
            <ac:spMk id="5" creationId="{4C620E76-4E88-BC16-0E7F-83344234A76F}"/>
          </ac:spMkLst>
        </pc:spChg>
        <pc:spChg chg="add mod">
          <ac:chgData name="Dauster Souza Pereira" userId="ad8fe9dc1f26c52e" providerId="LiveId" clId="{C9BD7371-D315-4AC7-A227-869B577738B9}" dt="2024-04-05T13:49:50.619" v="1833" actId="1076"/>
          <ac:spMkLst>
            <pc:docMk/>
            <pc:sldMk cId="2855507737" sldId="440"/>
            <ac:spMk id="6" creationId="{565717C4-5ADF-FE44-D10D-0E7B6DBB4959}"/>
          </ac:spMkLst>
        </pc:spChg>
        <pc:spChg chg="del">
          <ac:chgData name="Dauster Souza Pereira" userId="ad8fe9dc1f26c52e" providerId="LiveId" clId="{C9BD7371-D315-4AC7-A227-869B577738B9}" dt="2024-04-05T13:46:14.941" v="1706" actId="478"/>
          <ac:spMkLst>
            <pc:docMk/>
            <pc:sldMk cId="2855507737" sldId="440"/>
            <ac:spMk id="7" creationId="{88BFED24-9266-7ADA-52FD-03C4D0A3B6AB}"/>
          </ac:spMkLst>
        </pc:spChg>
        <pc:spChg chg="add mod">
          <ac:chgData name="Dauster Souza Pereira" userId="ad8fe9dc1f26c52e" providerId="LiveId" clId="{C9BD7371-D315-4AC7-A227-869B577738B9}" dt="2024-04-08T15:50:43.481" v="8804" actId="207"/>
          <ac:spMkLst>
            <pc:docMk/>
            <pc:sldMk cId="2855507737" sldId="440"/>
            <ac:spMk id="10" creationId="{7497CCA9-6993-430B-74C9-E663420EE3A9}"/>
          </ac:spMkLst>
        </pc:spChg>
        <pc:picChg chg="add mod">
          <ac:chgData name="Dauster Souza Pereira" userId="ad8fe9dc1f26c52e" providerId="LiveId" clId="{C9BD7371-D315-4AC7-A227-869B577738B9}" dt="2024-04-05T13:49:28.961" v="1802" actId="1076"/>
          <ac:picMkLst>
            <pc:docMk/>
            <pc:sldMk cId="2855507737" sldId="440"/>
            <ac:picMk id="9" creationId="{405D5F78-9058-EBF1-FB5B-6A08912E897B}"/>
          </ac:picMkLst>
        </pc:picChg>
      </pc:sldChg>
      <pc:sldChg chg="addSp delSp modSp add mod">
        <pc:chgData name="Dauster Souza Pereira" userId="ad8fe9dc1f26c52e" providerId="LiveId" clId="{C9BD7371-D315-4AC7-A227-869B577738B9}" dt="2024-04-08T15:55:58.052" v="8818" actId="207"/>
        <pc:sldMkLst>
          <pc:docMk/>
          <pc:sldMk cId="2731616114" sldId="441"/>
        </pc:sldMkLst>
        <pc:spChg chg="add mod">
          <ac:chgData name="Dauster Souza Pereira" userId="ad8fe9dc1f26c52e" providerId="LiveId" clId="{C9BD7371-D315-4AC7-A227-869B577738B9}" dt="2024-04-05T13:54:00.041" v="2127" actId="1076"/>
          <ac:spMkLst>
            <pc:docMk/>
            <pc:sldMk cId="2731616114" sldId="441"/>
            <ac:spMk id="2" creationId="{84A06F9F-E45B-D1C6-CF01-7EB69F07E63C}"/>
          </ac:spMkLst>
        </pc:spChg>
        <pc:spChg chg="mod">
          <ac:chgData name="Dauster Souza Pereira" userId="ad8fe9dc1f26c52e" providerId="LiveId" clId="{C9BD7371-D315-4AC7-A227-869B577738B9}" dt="2024-04-08T15:55:58.052" v="8818" actId="207"/>
          <ac:spMkLst>
            <pc:docMk/>
            <pc:sldMk cId="2731616114" sldId="441"/>
            <ac:spMk id="4" creationId="{BCFF275B-344B-3975-AFB5-F956C0C8DABB}"/>
          </ac:spMkLst>
        </pc:spChg>
        <pc:spChg chg="del">
          <ac:chgData name="Dauster Souza Pereira" userId="ad8fe9dc1f26c52e" providerId="LiveId" clId="{C9BD7371-D315-4AC7-A227-869B577738B9}" dt="2024-04-05T13:51:24.980" v="1851" actId="478"/>
          <ac:spMkLst>
            <pc:docMk/>
            <pc:sldMk cId="2731616114" sldId="441"/>
            <ac:spMk id="6" creationId="{565717C4-5ADF-FE44-D10D-0E7B6DBB4959}"/>
          </ac:spMkLst>
        </pc:spChg>
        <pc:spChg chg="del">
          <ac:chgData name="Dauster Souza Pereira" userId="ad8fe9dc1f26c52e" providerId="LiveId" clId="{C9BD7371-D315-4AC7-A227-869B577738B9}" dt="2024-04-05T13:51:13.002" v="1850" actId="478"/>
          <ac:spMkLst>
            <pc:docMk/>
            <pc:sldMk cId="2731616114" sldId="441"/>
            <ac:spMk id="10" creationId="{7497CCA9-6993-430B-74C9-E663420EE3A9}"/>
          </ac:spMkLst>
        </pc:spChg>
        <pc:picChg chg="del">
          <ac:chgData name="Dauster Souza Pereira" userId="ad8fe9dc1f26c52e" providerId="LiveId" clId="{C9BD7371-D315-4AC7-A227-869B577738B9}" dt="2024-04-05T13:51:10.870" v="1849" actId="478"/>
          <ac:picMkLst>
            <pc:docMk/>
            <pc:sldMk cId="2731616114" sldId="441"/>
            <ac:picMk id="9" creationId="{405D5F78-9058-EBF1-FB5B-6A08912E897B}"/>
          </ac:picMkLst>
        </pc:picChg>
      </pc:sldChg>
      <pc:sldChg chg="addSp delSp modSp add mod">
        <pc:chgData name="Dauster Souza Pereira" userId="ad8fe9dc1f26c52e" providerId="LiveId" clId="{C9BD7371-D315-4AC7-A227-869B577738B9}" dt="2024-04-05T14:11:13.788" v="2436" actId="1076"/>
        <pc:sldMkLst>
          <pc:docMk/>
          <pc:sldMk cId="1426170322" sldId="442"/>
        </pc:sldMkLst>
        <pc:spChg chg="mod">
          <ac:chgData name="Dauster Souza Pereira" userId="ad8fe9dc1f26c52e" providerId="LiveId" clId="{C9BD7371-D315-4AC7-A227-869B577738B9}" dt="2024-04-05T14:11:03.179" v="2433" actId="1076"/>
          <ac:spMkLst>
            <pc:docMk/>
            <pc:sldMk cId="1426170322" sldId="442"/>
            <ac:spMk id="2" creationId="{84A06F9F-E45B-D1C6-CF01-7EB69F07E63C}"/>
          </ac:spMkLst>
        </pc:spChg>
        <pc:spChg chg="del">
          <ac:chgData name="Dauster Souza Pereira" userId="ad8fe9dc1f26c52e" providerId="LiveId" clId="{C9BD7371-D315-4AC7-A227-869B577738B9}" dt="2024-04-05T13:54:13.459" v="2129" actId="478"/>
          <ac:spMkLst>
            <pc:docMk/>
            <pc:sldMk cId="1426170322" sldId="442"/>
            <ac:spMk id="4" creationId="{BCFF275B-344B-3975-AFB5-F956C0C8DABB}"/>
          </ac:spMkLst>
        </pc:spChg>
        <pc:spChg chg="add mod">
          <ac:chgData name="Dauster Souza Pereira" userId="ad8fe9dc1f26c52e" providerId="LiveId" clId="{C9BD7371-D315-4AC7-A227-869B577738B9}" dt="2024-04-05T14:11:13.788" v="2436" actId="1076"/>
          <ac:spMkLst>
            <pc:docMk/>
            <pc:sldMk cId="1426170322" sldId="442"/>
            <ac:spMk id="6" creationId="{A8ECF34C-6589-479C-E35E-A3F3C740C103}"/>
          </ac:spMkLst>
        </pc:spChg>
      </pc:sldChg>
      <pc:sldChg chg="addSp delSp modSp add mod modAnim">
        <pc:chgData name="Dauster Souza Pereira" userId="ad8fe9dc1f26c52e" providerId="LiveId" clId="{C9BD7371-D315-4AC7-A227-869B577738B9}" dt="2024-04-08T15:57:01.270" v="8821"/>
        <pc:sldMkLst>
          <pc:docMk/>
          <pc:sldMk cId="2448172033" sldId="443"/>
        </pc:sldMkLst>
        <pc:spChg chg="mod">
          <ac:chgData name="Dauster Souza Pereira" userId="ad8fe9dc1f26c52e" providerId="LiveId" clId="{C9BD7371-D315-4AC7-A227-869B577738B9}" dt="2024-04-05T14:16:39.716" v="2531" actId="207"/>
          <ac:spMkLst>
            <pc:docMk/>
            <pc:sldMk cId="2448172033" sldId="443"/>
            <ac:spMk id="2" creationId="{84A06F9F-E45B-D1C6-CF01-7EB69F07E63C}"/>
          </ac:spMkLst>
        </pc:spChg>
        <pc:spChg chg="add mod">
          <ac:chgData name="Dauster Souza Pereira" userId="ad8fe9dc1f26c52e" providerId="LiveId" clId="{C9BD7371-D315-4AC7-A227-869B577738B9}" dt="2024-04-05T14:16:44.075" v="2532" actId="1076"/>
          <ac:spMkLst>
            <pc:docMk/>
            <pc:sldMk cId="2448172033" sldId="443"/>
            <ac:spMk id="5" creationId="{C36F6B8A-A962-010E-331A-F273EC8F3332}"/>
          </ac:spMkLst>
        </pc:spChg>
        <pc:spChg chg="del">
          <ac:chgData name="Dauster Souza Pereira" userId="ad8fe9dc1f26c52e" providerId="LiveId" clId="{C9BD7371-D315-4AC7-A227-869B577738B9}" dt="2024-04-05T14:12:01.147" v="2438" actId="478"/>
          <ac:spMkLst>
            <pc:docMk/>
            <pc:sldMk cId="2448172033" sldId="443"/>
            <ac:spMk id="6" creationId="{A8ECF34C-6589-479C-E35E-A3F3C740C103}"/>
          </ac:spMkLst>
        </pc:spChg>
      </pc:sldChg>
      <pc:sldChg chg="addSp delSp modSp add mod modAnim">
        <pc:chgData name="Dauster Souza Pereira" userId="ad8fe9dc1f26c52e" providerId="LiveId" clId="{C9BD7371-D315-4AC7-A227-869B577738B9}" dt="2024-04-08T15:57:45.634" v="8824"/>
        <pc:sldMkLst>
          <pc:docMk/>
          <pc:sldMk cId="2772887091" sldId="444"/>
        </pc:sldMkLst>
        <pc:spChg chg="mod">
          <ac:chgData name="Dauster Souza Pereira" userId="ad8fe9dc1f26c52e" providerId="LiveId" clId="{C9BD7371-D315-4AC7-A227-869B577738B9}" dt="2024-04-05T14:17:32.322" v="2566" actId="207"/>
          <ac:spMkLst>
            <pc:docMk/>
            <pc:sldMk cId="2772887091" sldId="444"/>
            <ac:spMk id="2" creationId="{84A06F9F-E45B-D1C6-CF01-7EB69F07E63C}"/>
          </ac:spMkLst>
        </pc:spChg>
        <pc:spChg chg="add mod">
          <ac:chgData name="Dauster Souza Pereira" userId="ad8fe9dc1f26c52e" providerId="LiveId" clId="{C9BD7371-D315-4AC7-A227-869B577738B9}" dt="2024-04-05T14:22:16.085" v="2921" actId="20577"/>
          <ac:spMkLst>
            <pc:docMk/>
            <pc:sldMk cId="2772887091" sldId="444"/>
            <ac:spMk id="4" creationId="{80B15BB1-F3A8-EF63-B2E5-78EC93217F9E}"/>
          </ac:spMkLst>
        </pc:spChg>
        <pc:spChg chg="del">
          <ac:chgData name="Dauster Souza Pereira" userId="ad8fe9dc1f26c52e" providerId="LiveId" clId="{C9BD7371-D315-4AC7-A227-869B577738B9}" dt="2024-04-05T14:19:55.921" v="2703" actId="478"/>
          <ac:spMkLst>
            <pc:docMk/>
            <pc:sldMk cId="2772887091" sldId="444"/>
            <ac:spMk id="5" creationId="{C36F6B8A-A962-010E-331A-F273EC8F3332}"/>
          </ac:spMkLst>
        </pc:spChg>
      </pc:sldChg>
      <pc:sldChg chg="addSp delSp modSp add mod modAnim">
        <pc:chgData name="Dauster Souza Pereira" userId="ad8fe9dc1f26c52e" providerId="LiveId" clId="{C9BD7371-D315-4AC7-A227-869B577738B9}" dt="2024-04-08T15:59:17.104" v="8826"/>
        <pc:sldMkLst>
          <pc:docMk/>
          <pc:sldMk cId="4198077351" sldId="445"/>
        </pc:sldMkLst>
        <pc:spChg chg="mod">
          <ac:chgData name="Dauster Souza Pereira" userId="ad8fe9dc1f26c52e" providerId="LiveId" clId="{C9BD7371-D315-4AC7-A227-869B577738B9}" dt="2024-04-05T14:31:32.894" v="2949" actId="1076"/>
          <ac:spMkLst>
            <pc:docMk/>
            <pc:sldMk cId="4198077351" sldId="445"/>
            <ac:spMk id="2" creationId="{84A06F9F-E45B-D1C6-CF01-7EB69F07E63C}"/>
          </ac:spMkLst>
        </pc:spChg>
        <pc:spChg chg="del">
          <ac:chgData name="Dauster Souza Pereira" userId="ad8fe9dc1f26c52e" providerId="LiveId" clId="{C9BD7371-D315-4AC7-A227-869B577738B9}" dt="2024-04-05T14:30:39.603" v="2935" actId="478"/>
          <ac:spMkLst>
            <pc:docMk/>
            <pc:sldMk cId="4198077351" sldId="445"/>
            <ac:spMk id="4" creationId="{80B15BB1-F3A8-EF63-B2E5-78EC93217F9E}"/>
          </ac:spMkLst>
        </pc:spChg>
        <pc:spChg chg="add mod">
          <ac:chgData name="Dauster Souza Pereira" userId="ad8fe9dc1f26c52e" providerId="LiveId" clId="{C9BD7371-D315-4AC7-A227-869B577738B9}" dt="2024-04-05T14:31:36.567" v="2950" actId="1076"/>
          <ac:spMkLst>
            <pc:docMk/>
            <pc:sldMk cId="4198077351" sldId="445"/>
            <ac:spMk id="6" creationId="{5E08679E-5E7A-5489-0B59-219653D23F0F}"/>
          </ac:spMkLst>
        </pc:spChg>
        <pc:spChg chg="add mod">
          <ac:chgData name="Dauster Souza Pereira" userId="ad8fe9dc1f26c52e" providerId="LiveId" clId="{C9BD7371-D315-4AC7-A227-869B577738B9}" dt="2024-04-05T14:31:30.398" v="2948" actId="1076"/>
          <ac:spMkLst>
            <pc:docMk/>
            <pc:sldMk cId="4198077351" sldId="445"/>
            <ac:spMk id="7" creationId="{DAB98A39-574B-E464-851A-5F7F50A716B5}"/>
          </ac:spMkLst>
        </pc:spChg>
        <pc:spChg chg="add mod">
          <ac:chgData name="Dauster Souza Pereira" userId="ad8fe9dc1f26c52e" providerId="LiveId" clId="{C9BD7371-D315-4AC7-A227-869B577738B9}" dt="2024-04-05T14:31:26.491" v="2947" actId="1076"/>
          <ac:spMkLst>
            <pc:docMk/>
            <pc:sldMk cId="4198077351" sldId="445"/>
            <ac:spMk id="9" creationId="{10F78BDA-AA06-CD04-5BDB-48A7708F9977}"/>
          </ac:spMkLst>
        </pc:spChg>
      </pc:sldChg>
      <pc:sldChg chg="addSp delSp modSp add mod modAnim">
        <pc:chgData name="Dauster Souza Pereira" userId="ad8fe9dc1f26c52e" providerId="LiveId" clId="{C9BD7371-D315-4AC7-A227-869B577738B9}" dt="2024-04-08T16:01:07.181" v="8831"/>
        <pc:sldMkLst>
          <pc:docMk/>
          <pc:sldMk cId="40750983" sldId="446"/>
        </pc:sldMkLst>
        <pc:spChg chg="mod">
          <ac:chgData name="Dauster Souza Pereira" userId="ad8fe9dc1f26c52e" providerId="LiveId" clId="{C9BD7371-D315-4AC7-A227-869B577738B9}" dt="2024-04-08T16:00:42.434" v="8827" actId="207"/>
          <ac:spMkLst>
            <pc:docMk/>
            <pc:sldMk cId="40750983" sldId="446"/>
            <ac:spMk id="2" creationId="{84A06F9F-E45B-D1C6-CF01-7EB69F07E63C}"/>
          </ac:spMkLst>
        </pc:spChg>
        <pc:spChg chg="del">
          <ac:chgData name="Dauster Souza Pereira" userId="ad8fe9dc1f26c52e" providerId="LiveId" clId="{C9BD7371-D315-4AC7-A227-869B577738B9}" dt="2024-04-05T14:31:58.093" v="2952" actId="478"/>
          <ac:spMkLst>
            <pc:docMk/>
            <pc:sldMk cId="40750983" sldId="446"/>
            <ac:spMk id="6" creationId="{5E08679E-5E7A-5489-0B59-219653D23F0F}"/>
          </ac:spMkLst>
        </pc:spChg>
        <pc:spChg chg="del">
          <ac:chgData name="Dauster Souza Pereira" userId="ad8fe9dc1f26c52e" providerId="LiveId" clId="{C9BD7371-D315-4AC7-A227-869B577738B9}" dt="2024-04-05T14:31:58.093" v="2952" actId="478"/>
          <ac:spMkLst>
            <pc:docMk/>
            <pc:sldMk cId="40750983" sldId="446"/>
            <ac:spMk id="7" creationId="{DAB98A39-574B-E464-851A-5F7F50A716B5}"/>
          </ac:spMkLst>
        </pc:spChg>
        <pc:spChg chg="del">
          <ac:chgData name="Dauster Souza Pereira" userId="ad8fe9dc1f26c52e" providerId="LiveId" clId="{C9BD7371-D315-4AC7-A227-869B577738B9}" dt="2024-04-05T14:31:58.093" v="2952" actId="478"/>
          <ac:spMkLst>
            <pc:docMk/>
            <pc:sldMk cId="40750983" sldId="446"/>
            <ac:spMk id="9" creationId="{10F78BDA-AA06-CD04-5BDB-48A7708F9977}"/>
          </ac:spMkLst>
        </pc:spChg>
        <pc:picChg chg="add mod">
          <ac:chgData name="Dauster Souza Pereira" userId="ad8fe9dc1f26c52e" providerId="LiveId" clId="{C9BD7371-D315-4AC7-A227-869B577738B9}" dt="2024-04-05T14:35:01.698" v="3164" actId="1076"/>
          <ac:picMkLst>
            <pc:docMk/>
            <pc:sldMk cId="40750983" sldId="446"/>
            <ac:picMk id="5" creationId="{87822EBF-BB63-C2A6-3D03-94CDA36192B2}"/>
          </ac:picMkLst>
        </pc:picChg>
      </pc:sldChg>
      <pc:sldChg chg="addSp delSp modSp add mod modAnim">
        <pc:chgData name="Dauster Souza Pereira" userId="ad8fe9dc1f26c52e" providerId="LiveId" clId="{C9BD7371-D315-4AC7-A227-869B577738B9}" dt="2024-04-08T16:01:48.177" v="8835" actId="207"/>
        <pc:sldMkLst>
          <pc:docMk/>
          <pc:sldMk cId="598995302" sldId="447"/>
        </pc:sldMkLst>
        <pc:spChg chg="mod">
          <ac:chgData name="Dauster Souza Pereira" userId="ad8fe9dc1f26c52e" providerId="LiveId" clId="{C9BD7371-D315-4AC7-A227-869B577738B9}" dt="2024-04-05T14:46:03.840" v="3278" actId="1076"/>
          <ac:spMkLst>
            <pc:docMk/>
            <pc:sldMk cId="598995302" sldId="447"/>
            <ac:spMk id="2" creationId="{84A06F9F-E45B-D1C6-CF01-7EB69F07E63C}"/>
          </ac:spMkLst>
        </pc:spChg>
        <pc:spChg chg="add mod">
          <ac:chgData name="Dauster Souza Pereira" userId="ad8fe9dc1f26c52e" providerId="LiveId" clId="{C9BD7371-D315-4AC7-A227-869B577738B9}" dt="2024-04-05T14:43:13.010" v="3236" actId="14100"/>
          <ac:spMkLst>
            <pc:docMk/>
            <pc:sldMk cId="598995302" sldId="447"/>
            <ac:spMk id="6" creationId="{A3F50777-4DEF-5425-1DE6-B6B9295D33F4}"/>
          </ac:spMkLst>
        </pc:spChg>
        <pc:spChg chg="add mod">
          <ac:chgData name="Dauster Souza Pereira" userId="ad8fe9dc1f26c52e" providerId="LiveId" clId="{C9BD7371-D315-4AC7-A227-869B577738B9}" dt="2024-04-08T16:01:48.177" v="8835" actId="207"/>
          <ac:spMkLst>
            <pc:docMk/>
            <pc:sldMk cId="598995302" sldId="447"/>
            <ac:spMk id="7" creationId="{FF9BCC6A-6082-9A3C-4A10-38EC3832B03D}"/>
          </ac:spMkLst>
        </pc:spChg>
        <pc:picChg chg="del">
          <ac:chgData name="Dauster Souza Pereira" userId="ad8fe9dc1f26c52e" providerId="LiveId" clId="{C9BD7371-D315-4AC7-A227-869B577738B9}" dt="2024-04-05T14:42:31.549" v="3166" actId="478"/>
          <ac:picMkLst>
            <pc:docMk/>
            <pc:sldMk cId="598995302" sldId="447"/>
            <ac:picMk id="5" creationId="{87822EBF-BB63-C2A6-3D03-94CDA36192B2}"/>
          </ac:picMkLst>
        </pc:picChg>
      </pc:sldChg>
      <pc:sldChg chg="addSp delSp modSp add mod modAnim">
        <pc:chgData name="Dauster Souza Pereira" userId="ad8fe9dc1f26c52e" providerId="LiveId" clId="{C9BD7371-D315-4AC7-A227-869B577738B9}" dt="2024-04-08T16:05:27.024" v="8838"/>
        <pc:sldMkLst>
          <pc:docMk/>
          <pc:sldMk cId="2619596339" sldId="448"/>
        </pc:sldMkLst>
        <pc:spChg chg="mod">
          <ac:chgData name="Dauster Souza Pereira" userId="ad8fe9dc1f26c52e" providerId="LiveId" clId="{C9BD7371-D315-4AC7-A227-869B577738B9}" dt="2024-04-05T14:48:31.475" v="3344" actId="20577"/>
          <ac:spMkLst>
            <pc:docMk/>
            <pc:sldMk cId="2619596339" sldId="448"/>
            <ac:spMk id="2" creationId="{84A06F9F-E45B-D1C6-CF01-7EB69F07E63C}"/>
          </ac:spMkLst>
        </pc:spChg>
        <pc:spChg chg="add mod">
          <ac:chgData name="Dauster Souza Pereira" userId="ad8fe9dc1f26c52e" providerId="LiveId" clId="{C9BD7371-D315-4AC7-A227-869B577738B9}" dt="2024-04-05T14:52:20.531" v="3346" actId="1076"/>
          <ac:spMkLst>
            <pc:docMk/>
            <pc:sldMk cId="2619596339" sldId="448"/>
            <ac:spMk id="5" creationId="{12D946A2-E86F-A7D1-50DF-DA56CAC0B2AF}"/>
          </ac:spMkLst>
        </pc:spChg>
        <pc:spChg chg="del">
          <ac:chgData name="Dauster Souza Pereira" userId="ad8fe9dc1f26c52e" providerId="LiveId" clId="{C9BD7371-D315-4AC7-A227-869B577738B9}" dt="2024-04-05T14:44:06.214" v="3275" actId="478"/>
          <ac:spMkLst>
            <pc:docMk/>
            <pc:sldMk cId="2619596339" sldId="448"/>
            <ac:spMk id="6" creationId="{A3F50777-4DEF-5425-1DE6-B6B9295D33F4}"/>
          </ac:spMkLst>
        </pc:spChg>
        <pc:spChg chg="add mod">
          <ac:chgData name="Dauster Souza Pereira" userId="ad8fe9dc1f26c52e" providerId="LiveId" clId="{C9BD7371-D315-4AC7-A227-869B577738B9}" dt="2024-04-05T14:53:48.512" v="3464" actId="20577"/>
          <ac:spMkLst>
            <pc:docMk/>
            <pc:sldMk cId="2619596339" sldId="448"/>
            <ac:spMk id="7" creationId="{4D771696-1B27-0EDB-E638-688E9B17D84E}"/>
          </ac:spMkLst>
        </pc:spChg>
      </pc:sldChg>
      <pc:sldChg chg="addSp delSp modSp add mod modAnim">
        <pc:chgData name="Dauster Souza Pereira" userId="ad8fe9dc1f26c52e" providerId="LiveId" clId="{C9BD7371-D315-4AC7-A227-869B577738B9}" dt="2024-04-08T16:06:19.054" v="8841"/>
        <pc:sldMkLst>
          <pc:docMk/>
          <pc:sldMk cId="3629809713" sldId="449"/>
        </pc:sldMkLst>
        <pc:spChg chg="mod">
          <ac:chgData name="Dauster Souza Pereira" userId="ad8fe9dc1f26c52e" providerId="LiveId" clId="{C9BD7371-D315-4AC7-A227-869B577738B9}" dt="2024-04-05T14:55:45.945" v="3574" actId="20577"/>
          <ac:spMkLst>
            <pc:docMk/>
            <pc:sldMk cId="3629809713" sldId="449"/>
            <ac:spMk id="2" creationId="{84A06F9F-E45B-D1C6-CF01-7EB69F07E63C}"/>
          </ac:spMkLst>
        </pc:spChg>
        <pc:spChg chg="del">
          <ac:chgData name="Dauster Souza Pereira" userId="ad8fe9dc1f26c52e" providerId="LiveId" clId="{C9BD7371-D315-4AC7-A227-869B577738B9}" dt="2024-04-05T14:54:41.798" v="3512" actId="478"/>
          <ac:spMkLst>
            <pc:docMk/>
            <pc:sldMk cId="3629809713" sldId="449"/>
            <ac:spMk id="5" creationId="{12D946A2-E86F-A7D1-50DF-DA56CAC0B2AF}"/>
          </ac:spMkLst>
        </pc:spChg>
        <pc:spChg chg="add mod">
          <ac:chgData name="Dauster Souza Pereira" userId="ad8fe9dc1f26c52e" providerId="LiveId" clId="{C9BD7371-D315-4AC7-A227-869B577738B9}" dt="2024-04-05T15:01:08.669" v="3582" actId="1076"/>
          <ac:spMkLst>
            <pc:docMk/>
            <pc:sldMk cId="3629809713" sldId="449"/>
            <ac:spMk id="6" creationId="{C5D4EEC3-9807-7539-5DF6-3B9891221AA2}"/>
          </ac:spMkLst>
        </pc:spChg>
        <pc:spChg chg="del">
          <ac:chgData name="Dauster Souza Pereira" userId="ad8fe9dc1f26c52e" providerId="LiveId" clId="{C9BD7371-D315-4AC7-A227-869B577738B9}" dt="2024-04-05T14:54:50.452" v="3513" actId="478"/>
          <ac:spMkLst>
            <pc:docMk/>
            <pc:sldMk cId="3629809713" sldId="449"/>
            <ac:spMk id="7" creationId="{4D771696-1B27-0EDB-E638-688E9B17D84E}"/>
          </ac:spMkLst>
        </pc:spChg>
      </pc:sldChg>
      <pc:sldChg chg="addSp delSp modSp add mod modAnim">
        <pc:chgData name="Dauster Souza Pereira" userId="ad8fe9dc1f26c52e" providerId="LiveId" clId="{C9BD7371-D315-4AC7-A227-869B577738B9}" dt="2024-04-08T16:06:40.934" v="8842"/>
        <pc:sldMkLst>
          <pc:docMk/>
          <pc:sldMk cId="1072070655" sldId="450"/>
        </pc:sldMkLst>
        <pc:spChg chg="mod">
          <ac:chgData name="Dauster Souza Pereira" userId="ad8fe9dc1f26c52e" providerId="LiveId" clId="{C9BD7371-D315-4AC7-A227-869B577738B9}" dt="2024-04-05T15:05:08.097" v="3796" actId="20577"/>
          <ac:spMkLst>
            <pc:docMk/>
            <pc:sldMk cId="1072070655" sldId="450"/>
            <ac:spMk id="2" creationId="{84A06F9F-E45B-D1C6-CF01-7EB69F07E63C}"/>
          </ac:spMkLst>
        </pc:spChg>
        <pc:spChg chg="add mod">
          <ac:chgData name="Dauster Souza Pereira" userId="ad8fe9dc1f26c52e" providerId="LiveId" clId="{C9BD7371-D315-4AC7-A227-869B577738B9}" dt="2024-04-05T15:08:13.204" v="3802" actId="1076"/>
          <ac:spMkLst>
            <pc:docMk/>
            <pc:sldMk cId="1072070655" sldId="450"/>
            <ac:spMk id="5" creationId="{FC427E3D-26BC-8946-D0FC-8E8EEDD6CF09}"/>
          </ac:spMkLst>
        </pc:spChg>
        <pc:spChg chg="del">
          <ac:chgData name="Dauster Souza Pereira" userId="ad8fe9dc1f26c52e" providerId="LiveId" clId="{C9BD7371-D315-4AC7-A227-869B577738B9}" dt="2024-04-05T15:05:15.819" v="3797" actId="478"/>
          <ac:spMkLst>
            <pc:docMk/>
            <pc:sldMk cId="1072070655" sldId="450"/>
            <ac:spMk id="6" creationId="{C5D4EEC3-9807-7539-5DF6-3B9891221AA2}"/>
          </ac:spMkLst>
        </pc:spChg>
      </pc:sldChg>
      <pc:sldChg chg="addSp delSp modSp add mod modAnim">
        <pc:chgData name="Dauster Souza Pereira" userId="ad8fe9dc1f26c52e" providerId="LiveId" clId="{C9BD7371-D315-4AC7-A227-869B577738B9}" dt="2024-04-08T16:07:36.174" v="8844"/>
        <pc:sldMkLst>
          <pc:docMk/>
          <pc:sldMk cId="2629924296" sldId="451"/>
        </pc:sldMkLst>
        <pc:spChg chg="mod">
          <ac:chgData name="Dauster Souza Pereira" userId="ad8fe9dc1f26c52e" providerId="LiveId" clId="{C9BD7371-D315-4AC7-A227-869B577738B9}" dt="2024-04-05T15:11:28.443" v="3914" actId="20577"/>
          <ac:spMkLst>
            <pc:docMk/>
            <pc:sldMk cId="2629924296" sldId="451"/>
            <ac:spMk id="2" creationId="{84A06F9F-E45B-D1C6-CF01-7EB69F07E63C}"/>
          </ac:spMkLst>
        </pc:spChg>
        <pc:spChg chg="del">
          <ac:chgData name="Dauster Souza Pereira" userId="ad8fe9dc1f26c52e" providerId="LiveId" clId="{C9BD7371-D315-4AC7-A227-869B577738B9}" dt="2024-04-05T15:11:31.891" v="3915" actId="478"/>
          <ac:spMkLst>
            <pc:docMk/>
            <pc:sldMk cId="2629924296" sldId="451"/>
            <ac:spMk id="5" creationId="{FC427E3D-26BC-8946-D0FC-8E8EEDD6CF09}"/>
          </ac:spMkLst>
        </pc:spChg>
        <pc:spChg chg="add mod">
          <ac:chgData name="Dauster Souza Pereira" userId="ad8fe9dc1f26c52e" providerId="LiveId" clId="{C9BD7371-D315-4AC7-A227-869B577738B9}" dt="2024-04-05T15:15:52.491" v="3923" actId="1076"/>
          <ac:spMkLst>
            <pc:docMk/>
            <pc:sldMk cId="2629924296" sldId="451"/>
            <ac:spMk id="6" creationId="{DCD19077-61EE-5F45-E70E-0E9C3C433D7D}"/>
          </ac:spMkLst>
        </pc:spChg>
        <pc:spChg chg="add mod">
          <ac:chgData name="Dauster Souza Pereira" userId="ad8fe9dc1f26c52e" providerId="LiveId" clId="{C9BD7371-D315-4AC7-A227-869B577738B9}" dt="2024-04-05T15:19:35.162" v="4136" actId="207"/>
          <ac:spMkLst>
            <pc:docMk/>
            <pc:sldMk cId="2629924296" sldId="451"/>
            <ac:spMk id="7" creationId="{918D9325-1B10-0F3A-5B97-B3D007148B34}"/>
          </ac:spMkLst>
        </pc:spChg>
      </pc:sldChg>
      <pc:sldChg chg="addSp delSp modSp add mod modAnim">
        <pc:chgData name="Dauster Souza Pereira" userId="ad8fe9dc1f26c52e" providerId="LiveId" clId="{C9BD7371-D315-4AC7-A227-869B577738B9}" dt="2024-04-08T16:08:57.445" v="8848"/>
        <pc:sldMkLst>
          <pc:docMk/>
          <pc:sldMk cId="2357134230" sldId="452"/>
        </pc:sldMkLst>
        <pc:spChg chg="mod">
          <ac:chgData name="Dauster Souza Pereira" userId="ad8fe9dc1f26c52e" providerId="LiveId" clId="{C9BD7371-D315-4AC7-A227-869B577738B9}" dt="2024-04-05T15:21:29.240" v="4240" actId="20577"/>
          <ac:spMkLst>
            <pc:docMk/>
            <pc:sldMk cId="2357134230" sldId="452"/>
            <ac:spMk id="2" creationId="{84A06F9F-E45B-D1C6-CF01-7EB69F07E63C}"/>
          </ac:spMkLst>
        </pc:spChg>
        <pc:spChg chg="add mod">
          <ac:chgData name="Dauster Souza Pereira" userId="ad8fe9dc1f26c52e" providerId="LiveId" clId="{C9BD7371-D315-4AC7-A227-869B577738B9}" dt="2024-04-05T15:25:02.014" v="4244" actId="1076"/>
          <ac:spMkLst>
            <pc:docMk/>
            <pc:sldMk cId="2357134230" sldId="452"/>
            <ac:spMk id="5" creationId="{EDA0E063-1D5A-4388-6A7C-5ED630A18A0A}"/>
          </ac:spMkLst>
        </pc:spChg>
        <pc:spChg chg="del">
          <ac:chgData name="Dauster Souza Pereira" userId="ad8fe9dc1f26c52e" providerId="LiveId" clId="{C9BD7371-D315-4AC7-A227-869B577738B9}" dt="2024-04-05T15:20:52.756" v="4139" actId="478"/>
          <ac:spMkLst>
            <pc:docMk/>
            <pc:sldMk cId="2357134230" sldId="452"/>
            <ac:spMk id="6" creationId="{DCD19077-61EE-5F45-E70E-0E9C3C433D7D}"/>
          </ac:spMkLst>
        </pc:spChg>
        <pc:spChg chg="del">
          <ac:chgData name="Dauster Souza Pereira" userId="ad8fe9dc1f26c52e" providerId="LiveId" clId="{C9BD7371-D315-4AC7-A227-869B577738B9}" dt="2024-04-05T15:20:49.750" v="4138" actId="478"/>
          <ac:spMkLst>
            <pc:docMk/>
            <pc:sldMk cId="2357134230" sldId="452"/>
            <ac:spMk id="7" creationId="{918D9325-1B10-0F3A-5B97-B3D007148B34}"/>
          </ac:spMkLst>
        </pc:spChg>
        <pc:spChg chg="add mod">
          <ac:chgData name="Dauster Souza Pereira" userId="ad8fe9dc1f26c52e" providerId="LiveId" clId="{C9BD7371-D315-4AC7-A227-869B577738B9}" dt="2024-04-05T15:25:34.882" v="4307" actId="20577"/>
          <ac:spMkLst>
            <pc:docMk/>
            <pc:sldMk cId="2357134230" sldId="452"/>
            <ac:spMk id="8" creationId="{CC1669C3-15EC-7AD2-0F0A-8BDC3A206DB9}"/>
          </ac:spMkLst>
        </pc:spChg>
      </pc:sldChg>
      <pc:sldChg chg="addSp delSp modSp add mod modAnim">
        <pc:chgData name="Dauster Souza Pereira" userId="ad8fe9dc1f26c52e" providerId="LiveId" clId="{C9BD7371-D315-4AC7-A227-869B577738B9}" dt="2024-04-08T16:09:48.795" v="8852"/>
        <pc:sldMkLst>
          <pc:docMk/>
          <pc:sldMk cId="625756201" sldId="453"/>
        </pc:sldMkLst>
        <pc:spChg chg="mod">
          <ac:chgData name="Dauster Souza Pereira" userId="ad8fe9dc1f26c52e" providerId="LiveId" clId="{C9BD7371-D315-4AC7-A227-869B577738B9}" dt="2024-04-08T16:09:35.444" v="8849" actId="207"/>
          <ac:spMkLst>
            <pc:docMk/>
            <pc:sldMk cId="625756201" sldId="453"/>
            <ac:spMk id="2" creationId="{84A06F9F-E45B-D1C6-CF01-7EB69F07E63C}"/>
          </ac:spMkLst>
        </pc:spChg>
        <pc:spChg chg="del">
          <ac:chgData name="Dauster Souza Pereira" userId="ad8fe9dc1f26c52e" providerId="LiveId" clId="{C9BD7371-D315-4AC7-A227-869B577738B9}" dt="2024-04-05T15:26:54.197" v="4309" actId="478"/>
          <ac:spMkLst>
            <pc:docMk/>
            <pc:sldMk cId="625756201" sldId="453"/>
            <ac:spMk id="5" creationId="{EDA0E063-1D5A-4388-6A7C-5ED630A18A0A}"/>
          </ac:spMkLst>
        </pc:spChg>
        <pc:spChg chg="add mod">
          <ac:chgData name="Dauster Souza Pereira" userId="ad8fe9dc1f26c52e" providerId="LiveId" clId="{C9BD7371-D315-4AC7-A227-869B577738B9}" dt="2024-04-05T15:31:59.420" v="4423" actId="14100"/>
          <ac:spMkLst>
            <pc:docMk/>
            <pc:sldMk cId="625756201" sldId="453"/>
            <ac:spMk id="6" creationId="{8ECC0767-D207-350D-7316-94B497335714}"/>
          </ac:spMkLst>
        </pc:spChg>
        <pc:spChg chg="add mod">
          <ac:chgData name="Dauster Souza Pereira" userId="ad8fe9dc1f26c52e" providerId="LiveId" clId="{C9BD7371-D315-4AC7-A227-869B577738B9}" dt="2024-04-08T11:38:10.915" v="4677" actId="207"/>
          <ac:spMkLst>
            <pc:docMk/>
            <pc:sldMk cId="625756201" sldId="453"/>
            <ac:spMk id="7" creationId="{8D1E0F53-CE39-813B-6C28-1D8CE01758BE}"/>
          </ac:spMkLst>
        </pc:spChg>
        <pc:spChg chg="del">
          <ac:chgData name="Dauster Souza Pereira" userId="ad8fe9dc1f26c52e" providerId="LiveId" clId="{C9BD7371-D315-4AC7-A227-869B577738B9}" dt="2024-04-05T15:26:54.197" v="4309" actId="478"/>
          <ac:spMkLst>
            <pc:docMk/>
            <pc:sldMk cId="625756201" sldId="453"/>
            <ac:spMk id="8" creationId="{CC1669C3-15EC-7AD2-0F0A-8BDC3A206DB9}"/>
          </ac:spMkLst>
        </pc:spChg>
      </pc:sldChg>
      <pc:sldChg chg="addSp delSp modSp add mod modAnim">
        <pc:chgData name="Dauster Souza Pereira" userId="ad8fe9dc1f26c52e" providerId="LiveId" clId="{C9BD7371-D315-4AC7-A227-869B577738B9}" dt="2024-04-08T16:10:15.130" v="8854"/>
        <pc:sldMkLst>
          <pc:docMk/>
          <pc:sldMk cId="3670486455" sldId="454"/>
        </pc:sldMkLst>
        <pc:spChg chg="mod">
          <ac:chgData name="Dauster Souza Pereira" userId="ad8fe9dc1f26c52e" providerId="LiveId" clId="{C9BD7371-D315-4AC7-A227-869B577738B9}" dt="2024-04-05T15:34:18.408" v="4592" actId="20577"/>
          <ac:spMkLst>
            <pc:docMk/>
            <pc:sldMk cId="3670486455" sldId="454"/>
            <ac:spMk id="2" creationId="{84A06F9F-E45B-D1C6-CF01-7EB69F07E63C}"/>
          </ac:spMkLst>
        </pc:spChg>
        <pc:spChg chg="add mod">
          <ac:chgData name="Dauster Souza Pereira" userId="ad8fe9dc1f26c52e" providerId="LiveId" clId="{C9BD7371-D315-4AC7-A227-869B577738B9}" dt="2024-04-05T15:35:57.811" v="4675" actId="1076"/>
          <ac:spMkLst>
            <pc:docMk/>
            <pc:sldMk cId="3670486455" sldId="454"/>
            <ac:spMk id="5" creationId="{852BCD91-3A87-32D2-AE25-E015BFBAA8CE}"/>
          </ac:spMkLst>
        </pc:spChg>
        <pc:spChg chg="del">
          <ac:chgData name="Dauster Souza Pereira" userId="ad8fe9dc1f26c52e" providerId="LiveId" clId="{C9BD7371-D315-4AC7-A227-869B577738B9}" dt="2024-04-05T15:34:20.956" v="4593" actId="478"/>
          <ac:spMkLst>
            <pc:docMk/>
            <pc:sldMk cId="3670486455" sldId="454"/>
            <ac:spMk id="6" creationId="{8ECC0767-D207-350D-7316-94B497335714}"/>
          </ac:spMkLst>
        </pc:spChg>
        <pc:spChg chg="mod">
          <ac:chgData name="Dauster Souza Pereira" userId="ad8fe9dc1f26c52e" providerId="LiveId" clId="{C9BD7371-D315-4AC7-A227-869B577738B9}" dt="2024-04-05T15:34:38.184" v="4672" actId="20577"/>
          <ac:spMkLst>
            <pc:docMk/>
            <pc:sldMk cId="3670486455" sldId="454"/>
            <ac:spMk id="7" creationId="{8D1E0F53-CE39-813B-6C28-1D8CE01758BE}"/>
          </ac:spMkLst>
        </pc:spChg>
      </pc:sldChg>
      <pc:sldChg chg="addSp delSp modSp add mod modAnim">
        <pc:chgData name="Dauster Souza Pereira" userId="ad8fe9dc1f26c52e" providerId="LiveId" clId="{C9BD7371-D315-4AC7-A227-869B577738B9}" dt="2024-04-08T16:12:33.195" v="8867"/>
        <pc:sldMkLst>
          <pc:docMk/>
          <pc:sldMk cId="3378503609" sldId="455"/>
        </pc:sldMkLst>
        <pc:spChg chg="mod">
          <ac:chgData name="Dauster Souza Pereira" userId="ad8fe9dc1f26c52e" providerId="LiveId" clId="{C9BD7371-D315-4AC7-A227-869B577738B9}" dt="2024-04-08T11:46:12.646" v="4872" actId="1076"/>
          <ac:spMkLst>
            <pc:docMk/>
            <pc:sldMk cId="3378503609" sldId="455"/>
            <ac:spMk id="2" creationId="{84A06F9F-E45B-D1C6-CF01-7EB69F07E63C}"/>
          </ac:spMkLst>
        </pc:spChg>
        <pc:spChg chg="del mod">
          <ac:chgData name="Dauster Souza Pereira" userId="ad8fe9dc1f26c52e" providerId="LiveId" clId="{C9BD7371-D315-4AC7-A227-869B577738B9}" dt="2024-04-08T11:43:26.939" v="4736" actId="478"/>
          <ac:spMkLst>
            <pc:docMk/>
            <pc:sldMk cId="3378503609" sldId="455"/>
            <ac:spMk id="5" creationId="{852BCD91-3A87-32D2-AE25-E015BFBAA8CE}"/>
          </ac:spMkLst>
        </pc:spChg>
        <pc:spChg chg="add del mod">
          <ac:chgData name="Dauster Souza Pereira" userId="ad8fe9dc1f26c52e" providerId="LiveId" clId="{C9BD7371-D315-4AC7-A227-869B577738B9}" dt="2024-04-08T11:48:57.338" v="4972" actId="478"/>
          <ac:spMkLst>
            <pc:docMk/>
            <pc:sldMk cId="3378503609" sldId="455"/>
            <ac:spMk id="6" creationId="{C29EF754-6EFB-3984-C40F-72DDAFFC0A3C}"/>
          </ac:spMkLst>
        </pc:spChg>
        <pc:spChg chg="mod">
          <ac:chgData name="Dauster Souza Pereira" userId="ad8fe9dc1f26c52e" providerId="LiveId" clId="{C9BD7371-D315-4AC7-A227-869B577738B9}" dt="2024-04-08T11:55:53.054" v="5120" actId="1076"/>
          <ac:spMkLst>
            <pc:docMk/>
            <pc:sldMk cId="3378503609" sldId="455"/>
            <ac:spMk id="7" creationId="{8D1E0F53-CE39-813B-6C28-1D8CE01758BE}"/>
          </ac:spMkLst>
        </pc:spChg>
        <pc:spChg chg="add mod">
          <ac:chgData name="Dauster Souza Pereira" userId="ad8fe9dc1f26c52e" providerId="LiveId" clId="{C9BD7371-D315-4AC7-A227-869B577738B9}" dt="2024-04-08T11:56:48.824" v="5125" actId="207"/>
          <ac:spMkLst>
            <pc:docMk/>
            <pc:sldMk cId="3378503609" sldId="455"/>
            <ac:spMk id="10" creationId="{7C50A732-22A6-B3D9-BFBB-7CCE0062AF92}"/>
          </ac:spMkLst>
        </pc:spChg>
        <pc:spChg chg="add mod">
          <ac:chgData name="Dauster Souza Pereira" userId="ad8fe9dc1f26c52e" providerId="LiveId" clId="{C9BD7371-D315-4AC7-A227-869B577738B9}" dt="2024-04-08T11:55:29.266" v="5117" actId="14100"/>
          <ac:spMkLst>
            <pc:docMk/>
            <pc:sldMk cId="3378503609" sldId="455"/>
            <ac:spMk id="12" creationId="{0CEB1DDB-C49C-39F2-2E5E-2B0D208A5E39}"/>
          </ac:spMkLst>
        </pc:spChg>
        <pc:spChg chg="add mod">
          <ac:chgData name="Dauster Souza Pereira" userId="ad8fe9dc1f26c52e" providerId="LiveId" clId="{C9BD7371-D315-4AC7-A227-869B577738B9}" dt="2024-04-08T11:53:44.321" v="5096" actId="207"/>
          <ac:spMkLst>
            <pc:docMk/>
            <pc:sldMk cId="3378503609" sldId="455"/>
            <ac:spMk id="15" creationId="{7D50626A-1C4C-7CD2-68EE-DD38E08F3E77}"/>
          </ac:spMkLst>
        </pc:spChg>
        <pc:spChg chg="add mod">
          <ac:chgData name="Dauster Souza Pereira" userId="ad8fe9dc1f26c52e" providerId="LiveId" clId="{C9BD7371-D315-4AC7-A227-869B577738B9}" dt="2024-04-08T11:53:57.602" v="5100" actId="14100"/>
          <ac:spMkLst>
            <pc:docMk/>
            <pc:sldMk cId="3378503609" sldId="455"/>
            <ac:spMk id="16" creationId="{24320597-C398-8544-DCD1-84F7FDDCF217}"/>
          </ac:spMkLst>
        </pc:spChg>
        <pc:spChg chg="add mod">
          <ac:chgData name="Dauster Souza Pereira" userId="ad8fe9dc1f26c52e" providerId="LiveId" clId="{C9BD7371-D315-4AC7-A227-869B577738B9}" dt="2024-04-08T11:56:04.655" v="5123" actId="1076"/>
          <ac:spMkLst>
            <pc:docMk/>
            <pc:sldMk cId="3378503609" sldId="455"/>
            <ac:spMk id="17" creationId="{AEA57916-E95D-BADB-6E42-B14310B466EE}"/>
          </ac:spMkLst>
        </pc:spChg>
        <pc:spChg chg="add mod">
          <ac:chgData name="Dauster Souza Pereira" userId="ad8fe9dc1f26c52e" providerId="LiveId" clId="{C9BD7371-D315-4AC7-A227-869B577738B9}" dt="2024-04-08T11:56:04.655" v="5123" actId="1076"/>
          <ac:spMkLst>
            <pc:docMk/>
            <pc:sldMk cId="3378503609" sldId="455"/>
            <ac:spMk id="18" creationId="{4B91BB0F-BFE0-D37F-AB63-E8278BDF8CE0}"/>
          </ac:spMkLst>
        </pc:spChg>
        <pc:picChg chg="add del mod">
          <ac:chgData name="Dauster Souza Pereira" userId="ad8fe9dc1f26c52e" providerId="LiveId" clId="{C9BD7371-D315-4AC7-A227-869B577738B9}" dt="2024-04-08T11:49:24.637" v="4978" actId="478"/>
          <ac:picMkLst>
            <pc:docMk/>
            <pc:sldMk cId="3378503609" sldId="455"/>
            <ac:picMk id="9" creationId="{D85E3DA2-EB95-C118-245C-9C59431B9E2A}"/>
          </ac:picMkLst>
        </pc:picChg>
        <pc:picChg chg="add mod">
          <ac:chgData name="Dauster Souza Pereira" userId="ad8fe9dc1f26c52e" providerId="LiveId" clId="{C9BD7371-D315-4AC7-A227-869B577738B9}" dt="2024-04-08T11:56:04.655" v="5123" actId="1076"/>
          <ac:picMkLst>
            <pc:docMk/>
            <pc:sldMk cId="3378503609" sldId="455"/>
            <ac:picMk id="14" creationId="{99DC2B72-E59B-D33B-688E-BD3760A2C6F2}"/>
          </ac:picMkLst>
        </pc:picChg>
      </pc:sldChg>
      <pc:sldChg chg="addSp delSp modSp add mod modAnim">
        <pc:chgData name="Dauster Souza Pereira" userId="ad8fe9dc1f26c52e" providerId="LiveId" clId="{C9BD7371-D315-4AC7-A227-869B577738B9}" dt="2024-04-08T16:13:25.665" v="8871"/>
        <pc:sldMkLst>
          <pc:docMk/>
          <pc:sldMk cId="3394668293" sldId="456"/>
        </pc:sldMkLst>
        <pc:spChg chg="mod">
          <ac:chgData name="Dauster Souza Pereira" userId="ad8fe9dc1f26c52e" providerId="LiveId" clId="{C9BD7371-D315-4AC7-A227-869B577738B9}" dt="2024-04-08T11:57:51.334" v="5203" actId="207"/>
          <ac:spMkLst>
            <pc:docMk/>
            <pc:sldMk cId="3394668293" sldId="456"/>
            <ac:spMk id="2" creationId="{84A06F9F-E45B-D1C6-CF01-7EB69F07E63C}"/>
          </ac:spMkLst>
        </pc:spChg>
        <pc:spChg chg="add mod">
          <ac:chgData name="Dauster Souza Pereira" userId="ad8fe9dc1f26c52e" providerId="LiveId" clId="{C9BD7371-D315-4AC7-A227-869B577738B9}" dt="2024-04-08T12:01:10.374" v="5297" actId="1076"/>
          <ac:spMkLst>
            <pc:docMk/>
            <pc:sldMk cId="3394668293" sldId="456"/>
            <ac:spMk id="5" creationId="{DCECB93A-0666-5E26-49FF-0EC4BCE0E346}"/>
          </ac:spMkLst>
        </pc:spChg>
        <pc:spChg chg="del">
          <ac:chgData name="Dauster Souza Pereira" userId="ad8fe9dc1f26c52e" providerId="LiveId" clId="{C9BD7371-D315-4AC7-A227-869B577738B9}" dt="2024-04-08T11:57:15.921" v="5127" actId="478"/>
          <ac:spMkLst>
            <pc:docMk/>
            <pc:sldMk cId="3394668293" sldId="456"/>
            <ac:spMk id="7" creationId="{8D1E0F53-CE39-813B-6C28-1D8CE01758BE}"/>
          </ac:spMkLst>
        </pc:spChg>
        <pc:spChg chg="mod">
          <ac:chgData name="Dauster Souza Pereira" userId="ad8fe9dc1f26c52e" providerId="LiveId" clId="{C9BD7371-D315-4AC7-A227-869B577738B9}" dt="2024-04-08T12:00:54.761" v="5293" actId="20577"/>
          <ac:spMkLst>
            <pc:docMk/>
            <pc:sldMk cId="3394668293" sldId="456"/>
            <ac:spMk id="10" creationId="{7C50A732-22A6-B3D9-BFBB-7CCE0062AF92}"/>
          </ac:spMkLst>
        </pc:spChg>
        <pc:spChg chg="del">
          <ac:chgData name="Dauster Souza Pereira" userId="ad8fe9dc1f26c52e" providerId="LiveId" clId="{C9BD7371-D315-4AC7-A227-869B577738B9}" dt="2024-04-08T11:57:21.154" v="5129" actId="478"/>
          <ac:spMkLst>
            <pc:docMk/>
            <pc:sldMk cId="3394668293" sldId="456"/>
            <ac:spMk id="12" creationId="{0CEB1DDB-C49C-39F2-2E5E-2B0D208A5E39}"/>
          </ac:spMkLst>
        </pc:spChg>
        <pc:spChg chg="del">
          <ac:chgData name="Dauster Souza Pereira" userId="ad8fe9dc1f26c52e" providerId="LiveId" clId="{C9BD7371-D315-4AC7-A227-869B577738B9}" dt="2024-04-08T11:57:23.951" v="5130" actId="478"/>
          <ac:spMkLst>
            <pc:docMk/>
            <pc:sldMk cId="3394668293" sldId="456"/>
            <ac:spMk id="15" creationId="{7D50626A-1C4C-7CD2-68EE-DD38E08F3E77}"/>
          </ac:spMkLst>
        </pc:spChg>
        <pc:spChg chg="del">
          <ac:chgData name="Dauster Souza Pereira" userId="ad8fe9dc1f26c52e" providerId="LiveId" clId="{C9BD7371-D315-4AC7-A227-869B577738B9}" dt="2024-04-08T11:57:23.951" v="5130" actId="478"/>
          <ac:spMkLst>
            <pc:docMk/>
            <pc:sldMk cId="3394668293" sldId="456"/>
            <ac:spMk id="16" creationId="{24320597-C398-8544-DCD1-84F7FDDCF217}"/>
          </ac:spMkLst>
        </pc:spChg>
        <pc:spChg chg="del">
          <ac:chgData name="Dauster Souza Pereira" userId="ad8fe9dc1f26c52e" providerId="LiveId" clId="{C9BD7371-D315-4AC7-A227-869B577738B9}" dt="2024-04-08T11:57:18.567" v="5128" actId="478"/>
          <ac:spMkLst>
            <pc:docMk/>
            <pc:sldMk cId="3394668293" sldId="456"/>
            <ac:spMk id="17" creationId="{AEA57916-E95D-BADB-6E42-B14310B466EE}"/>
          </ac:spMkLst>
        </pc:spChg>
        <pc:spChg chg="del">
          <ac:chgData name="Dauster Souza Pereira" userId="ad8fe9dc1f26c52e" providerId="LiveId" clId="{C9BD7371-D315-4AC7-A227-869B577738B9}" dt="2024-04-08T11:57:18.567" v="5128" actId="478"/>
          <ac:spMkLst>
            <pc:docMk/>
            <pc:sldMk cId="3394668293" sldId="456"/>
            <ac:spMk id="18" creationId="{4B91BB0F-BFE0-D37F-AB63-E8278BDF8CE0}"/>
          </ac:spMkLst>
        </pc:spChg>
        <pc:picChg chg="del">
          <ac:chgData name="Dauster Souza Pereira" userId="ad8fe9dc1f26c52e" providerId="LiveId" clId="{C9BD7371-D315-4AC7-A227-869B577738B9}" dt="2024-04-08T11:57:15.921" v="5127" actId="478"/>
          <ac:picMkLst>
            <pc:docMk/>
            <pc:sldMk cId="3394668293" sldId="456"/>
            <ac:picMk id="14" creationId="{99DC2B72-E59B-D33B-688E-BD3760A2C6F2}"/>
          </ac:picMkLst>
        </pc:picChg>
      </pc:sldChg>
      <pc:sldChg chg="addSp delSp modSp add mod modAnim">
        <pc:chgData name="Dauster Souza Pereira" userId="ad8fe9dc1f26c52e" providerId="LiveId" clId="{C9BD7371-D315-4AC7-A227-869B577738B9}" dt="2024-04-08T16:13:41.322" v="8873"/>
        <pc:sldMkLst>
          <pc:docMk/>
          <pc:sldMk cId="3816116112" sldId="457"/>
        </pc:sldMkLst>
        <pc:spChg chg="mod">
          <ac:chgData name="Dauster Souza Pereira" userId="ad8fe9dc1f26c52e" providerId="LiveId" clId="{C9BD7371-D315-4AC7-A227-869B577738B9}" dt="2024-04-08T12:03:41.169" v="5413" actId="20577"/>
          <ac:spMkLst>
            <pc:docMk/>
            <pc:sldMk cId="3816116112" sldId="457"/>
            <ac:spMk id="2" creationId="{84A06F9F-E45B-D1C6-CF01-7EB69F07E63C}"/>
          </ac:spMkLst>
        </pc:spChg>
        <pc:spChg chg="del">
          <ac:chgData name="Dauster Souza Pereira" userId="ad8fe9dc1f26c52e" providerId="LiveId" clId="{C9BD7371-D315-4AC7-A227-869B577738B9}" dt="2024-04-08T12:02:23.356" v="5299" actId="478"/>
          <ac:spMkLst>
            <pc:docMk/>
            <pc:sldMk cId="3816116112" sldId="457"/>
            <ac:spMk id="5" creationId="{DCECB93A-0666-5E26-49FF-0EC4BCE0E346}"/>
          </ac:spMkLst>
        </pc:spChg>
        <pc:spChg chg="add mod">
          <ac:chgData name="Dauster Souza Pereira" userId="ad8fe9dc1f26c52e" providerId="LiveId" clId="{C9BD7371-D315-4AC7-A227-869B577738B9}" dt="2024-04-08T12:07:22.354" v="5597" actId="1076"/>
          <ac:spMkLst>
            <pc:docMk/>
            <pc:sldMk cId="3816116112" sldId="457"/>
            <ac:spMk id="6" creationId="{A6BDAF5D-E245-AAEC-1145-567DADE69726}"/>
          </ac:spMkLst>
        </pc:spChg>
        <pc:spChg chg="mod">
          <ac:chgData name="Dauster Souza Pereira" userId="ad8fe9dc1f26c52e" providerId="LiveId" clId="{C9BD7371-D315-4AC7-A227-869B577738B9}" dt="2024-04-08T12:05:47.925" v="5593" actId="207"/>
          <ac:spMkLst>
            <pc:docMk/>
            <pc:sldMk cId="3816116112" sldId="457"/>
            <ac:spMk id="10" creationId="{7C50A732-22A6-B3D9-BFBB-7CCE0062AF92}"/>
          </ac:spMkLst>
        </pc:spChg>
      </pc:sldChg>
      <pc:sldChg chg="addSp delSp modSp add mod modAnim">
        <pc:chgData name="Dauster Souza Pereira" userId="ad8fe9dc1f26c52e" providerId="LiveId" clId="{C9BD7371-D315-4AC7-A227-869B577738B9}" dt="2024-04-08T16:14:04.352" v="8876"/>
        <pc:sldMkLst>
          <pc:docMk/>
          <pc:sldMk cId="3506206409" sldId="458"/>
        </pc:sldMkLst>
        <pc:spChg chg="mod">
          <ac:chgData name="Dauster Souza Pereira" userId="ad8fe9dc1f26c52e" providerId="LiveId" clId="{C9BD7371-D315-4AC7-A227-869B577738B9}" dt="2024-04-08T12:09:25.979" v="5781" actId="207"/>
          <ac:spMkLst>
            <pc:docMk/>
            <pc:sldMk cId="3506206409" sldId="458"/>
            <ac:spMk id="2" creationId="{84A06F9F-E45B-D1C6-CF01-7EB69F07E63C}"/>
          </ac:spMkLst>
        </pc:spChg>
        <pc:spChg chg="add mod">
          <ac:chgData name="Dauster Souza Pereira" userId="ad8fe9dc1f26c52e" providerId="LiveId" clId="{C9BD7371-D315-4AC7-A227-869B577738B9}" dt="2024-04-08T12:20:18.920" v="5989" actId="1076"/>
          <ac:spMkLst>
            <pc:docMk/>
            <pc:sldMk cId="3506206409" sldId="458"/>
            <ac:spMk id="4" creationId="{63E1C7B4-9980-4BB2-B974-BB38C8B1270F}"/>
          </ac:spMkLst>
        </pc:spChg>
        <pc:spChg chg="del">
          <ac:chgData name="Dauster Souza Pereira" userId="ad8fe9dc1f26c52e" providerId="LiveId" clId="{C9BD7371-D315-4AC7-A227-869B577738B9}" dt="2024-04-08T12:09:30.564" v="5782" actId="478"/>
          <ac:spMkLst>
            <pc:docMk/>
            <pc:sldMk cId="3506206409" sldId="458"/>
            <ac:spMk id="6" creationId="{A6BDAF5D-E245-AAEC-1145-567DADE69726}"/>
          </ac:spMkLst>
        </pc:spChg>
        <pc:spChg chg="add mod">
          <ac:chgData name="Dauster Souza Pereira" userId="ad8fe9dc1f26c52e" providerId="LiveId" clId="{C9BD7371-D315-4AC7-A227-869B577738B9}" dt="2024-04-08T12:20:21.294" v="5990" actId="1076"/>
          <ac:spMkLst>
            <pc:docMk/>
            <pc:sldMk cId="3506206409" sldId="458"/>
            <ac:spMk id="7" creationId="{896CBF84-E4CD-06A0-9446-89173C5DB323}"/>
          </ac:spMkLst>
        </pc:spChg>
        <pc:spChg chg="add mod">
          <ac:chgData name="Dauster Souza Pereira" userId="ad8fe9dc1f26c52e" providerId="LiveId" clId="{C9BD7371-D315-4AC7-A227-869B577738B9}" dt="2024-04-08T12:20:55.026" v="6045" actId="20577"/>
          <ac:spMkLst>
            <pc:docMk/>
            <pc:sldMk cId="3506206409" sldId="458"/>
            <ac:spMk id="8" creationId="{7A727161-94F8-FBD0-4BF1-C081DB4AE6A7}"/>
          </ac:spMkLst>
        </pc:spChg>
        <pc:spChg chg="mod">
          <ac:chgData name="Dauster Souza Pereira" userId="ad8fe9dc1f26c52e" providerId="LiveId" clId="{C9BD7371-D315-4AC7-A227-869B577738B9}" dt="2024-04-08T12:20:15.616" v="5988" actId="1076"/>
          <ac:spMkLst>
            <pc:docMk/>
            <pc:sldMk cId="3506206409" sldId="458"/>
            <ac:spMk id="10" creationId="{7C50A732-22A6-B3D9-BFBB-7CCE0062AF92}"/>
          </ac:spMkLst>
        </pc:spChg>
        <pc:spChg chg="add mod">
          <ac:chgData name="Dauster Souza Pereira" userId="ad8fe9dc1f26c52e" providerId="LiveId" clId="{C9BD7371-D315-4AC7-A227-869B577738B9}" dt="2024-04-08T12:21:12.973" v="6048" actId="207"/>
          <ac:spMkLst>
            <pc:docMk/>
            <pc:sldMk cId="3506206409" sldId="458"/>
            <ac:spMk id="11" creationId="{11E0CAC9-22DA-67E1-453C-4EDA805EE148}"/>
          </ac:spMkLst>
        </pc:spChg>
      </pc:sldChg>
      <pc:sldChg chg="addSp delSp modSp add mod modAnim">
        <pc:chgData name="Dauster Souza Pereira" userId="ad8fe9dc1f26c52e" providerId="LiveId" clId="{C9BD7371-D315-4AC7-A227-869B577738B9}" dt="2024-04-08T16:14:11.579" v="8877"/>
        <pc:sldMkLst>
          <pc:docMk/>
          <pc:sldMk cId="1411104209" sldId="459"/>
        </pc:sldMkLst>
        <pc:spChg chg="mod">
          <ac:chgData name="Dauster Souza Pereira" userId="ad8fe9dc1f26c52e" providerId="LiveId" clId="{C9BD7371-D315-4AC7-A227-869B577738B9}" dt="2024-04-08T12:22:41.439" v="6101" actId="20577"/>
          <ac:spMkLst>
            <pc:docMk/>
            <pc:sldMk cId="1411104209" sldId="459"/>
            <ac:spMk id="2" creationId="{84A06F9F-E45B-D1C6-CF01-7EB69F07E63C}"/>
          </ac:spMkLst>
        </pc:spChg>
        <pc:spChg chg="del">
          <ac:chgData name="Dauster Souza Pereira" userId="ad8fe9dc1f26c52e" providerId="LiveId" clId="{C9BD7371-D315-4AC7-A227-869B577738B9}" dt="2024-04-08T12:21:59.580" v="6050" actId="478"/>
          <ac:spMkLst>
            <pc:docMk/>
            <pc:sldMk cId="1411104209" sldId="459"/>
            <ac:spMk id="4" creationId="{63E1C7B4-9980-4BB2-B974-BB38C8B1270F}"/>
          </ac:spMkLst>
        </pc:spChg>
        <pc:spChg chg="add mod">
          <ac:chgData name="Dauster Souza Pereira" userId="ad8fe9dc1f26c52e" providerId="LiveId" clId="{C9BD7371-D315-4AC7-A227-869B577738B9}" dt="2024-04-08T12:26:29.605" v="6105" actId="1076"/>
          <ac:spMkLst>
            <pc:docMk/>
            <pc:sldMk cId="1411104209" sldId="459"/>
            <ac:spMk id="6" creationId="{B742F261-FE38-B995-4E10-245E8AEE4C0C}"/>
          </ac:spMkLst>
        </pc:spChg>
        <pc:spChg chg="del">
          <ac:chgData name="Dauster Souza Pereira" userId="ad8fe9dc1f26c52e" providerId="LiveId" clId="{C9BD7371-D315-4AC7-A227-869B577738B9}" dt="2024-04-08T12:21:59.580" v="6050" actId="478"/>
          <ac:spMkLst>
            <pc:docMk/>
            <pc:sldMk cId="1411104209" sldId="459"/>
            <ac:spMk id="7" creationId="{896CBF84-E4CD-06A0-9446-89173C5DB323}"/>
          </ac:spMkLst>
        </pc:spChg>
        <pc:spChg chg="del">
          <ac:chgData name="Dauster Souza Pereira" userId="ad8fe9dc1f26c52e" providerId="LiveId" clId="{C9BD7371-D315-4AC7-A227-869B577738B9}" dt="2024-04-08T12:21:59.580" v="6050" actId="478"/>
          <ac:spMkLst>
            <pc:docMk/>
            <pc:sldMk cId="1411104209" sldId="459"/>
            <ac:spMk id="8" creationId="{7A727161-94F8-FBD0-4BF1-C081DB4AE6A7}"/>
          </ac:spMkLst>
        </pc:spChg>
        <pc:spChg chg="del">
          <ac:chgData name="Dauster Souza Pereira" userId="ad8fe9dc1f26c52e" providerId="LiveId" clId="{C9BD7371-D315-4AC7-A227-869B577738B9}" dt="2024-04-08T12:21:59.580" v="6050" actId="478"/>
          <ac:spMkLst>
            <pc:docMk/>
            <pc:sldMk cId="1411104209" sldId="459"/>
            <ac:spMk id="10" creationId="{7C50A732-22A6-B3D9-BFBB-7CCE0062AF92}"/>
          </ac:spMkLst>
        </pc:spChg>
        <pc:spChg chg="del">
          <ac:chgData name="Dauster Souza Pereira" userId="ad8fe9dc1f26c52e" providerId="LiveId" clId="{C9BD7371-D315-4AC7-A227-869B577738B9}" dt="2024-04-08T12:21:59.580" v="6050" actId="478"/>
          <ac:spMkLst>
            <pc:docMk/>
            <pc:sldMk cId="1411104209" sldId="459"/>
            <ac:spMk id="11" creationId="{11E0CAC9-22DA-67E1-453C-4EDA805EE148}"/>
          </ac:spMkLst>
        </pc:spChg>
      </pc:sldChg>
      <pc:sldChg chg="addSp delSp modSp add mod modAnim">
        <pc:chgData name="Dauster Souza Pereira" userId="ad8fe9dc1f26c52e" providerId="LiveId" clId="{C9BD7371-D315-4AC7-A227-869B577738B9}" dt="2024-04-08T16:14:50.278" v="8884"/>
        <pc:sldMkLst>
          <pc:docMk/>
          <pc:sldMk cId="3159399809" sldId="460"/>
        </pc:sldMkLst>
        <pc:spChg chg="mod">
          <ac:chgData name="Dauster Souza Pereira" userId="ad8fe9dc1f26c52e" providerId="LiveId" clId="{C9BD7371-D315-4AC7-A227-869B577738B9}" dt="2024-04-08T12:30:59.547" v="6322" actId="207"/>
          <ac:spMkLst>
            <pc:docMk/>
            <pc:sldMk cId="3159399809" sldId="460"/>
            <ac:spMk id="2" creationId="{84A06F9F-E45B-D1C6-CF01-7EB69F07E63C}"/>
          </ac:spMkLst>
        </pc:spChg>
        <pc:spChg chg="add mod">
          <ac:chgData name="Dauster Souza Pereira" userId="ad8fe9dc1f26c52e" providerId="LiveId" clId="{C9BD7371-D315-4AC7-A227-869B577738B9}" dt="2024-04-08T12:32:00.809" v="6377" actId="20577"/>
          <ac:spMkLst>
            <pc:docMk/>
            <pc:sldMk cId="3159399809" sldId="460"/>
            <ac:spMk id="4" creationId="{8CF24299-ACAC-DC64-1848-E4F4C424A147}"/>
          </ac:spMkLst>
        </pc:spChg>
        <pc:spChg chg="add mod">
          <ac:chgData name="Dauster Souza Pereira" userId="ad8fe9dc1f26c52e" providerId="LiveId" clId="{C9BD7371-D315-4AC7-A227-869B577738B9}" dt="2024-04-08T12:32:05.040" v="6378" actId="1076"/>
          <ac:spMkLst>
            <pc:docMk/>
            <pc:sldMk cId="3159399809" sldId="460"/>
            <ac:spMk id="5" creationId="{18335BB2-B3E0-C842-5ACC-09E60BAA1532}"/>
          </ac:spMkLst>
        </pc:spChg>
        <pc:spChg chg="del">
          <ac:chgData name="Dauster Souza Pereira" userId="ad8fe9dc1f26c52e" providerId="LiveId" clId="{C9BD7371-D315-4AC7-A227-869B577738B9}" dt="2024-04-08T12:29:30.660" v="6107" actId="478"/>
          <ac:spMkLst>
            <pc:docMk/>
            <pc:sldMk cId="3159399809" sldId="460"/>
            <ac:spMk id="6" creationId="{B742F261-FE38-B995-4E10-245E8AEE4C0C}"/>
          </ac:spMkLst>
        </pc:spChg>
        <pc:spChg chg="add mod">
          <ac:chgData name="Dauster Souza Pereira" userId="ad8fe9dc1f26c52e" providerId="LiveId" clId="{C9BD7371-D315-4AC7-A227-869B577738B9}" dt="2024-04-08T12:32:15.960" v="6411" actId="20577"/>
          <ac:spMkLst>
            <pc:docMk/>
            <pc:sldMk cId="3159399809" sldId="460"/>
            <ac:spMk id="7" creationId="{5038AD3F-749D-9947-D699-79F82A48BBF8}"/>
          </ac:spMkLst>
        </pc:spChg>
        <pc:spChg chg="add mod">
          <ac:chgData name="Dauster Souza Pereira" userId="ad8fe9dc1f26c52e" providerId="LiveId" clId="{C9BD7371-D315-4AC7-A227-869B577738B9}" dt="2024-04-08T12:32:27.073" v="6419" actId="20577"/>
          <ac:spMkLst>
            <pc:docMk/>
            <pc:sldMk cId="3159399809" sldId="460"/>
            <ac:spMk id="8" creationId="{5FE28957-6808-75F0-76C3-AAC7B8B6C4D3}"/>
          </ac:spMkLst>
        </pc:spChg>
        <pc:spChg chg="add mod">
          <ac:chgData name="Dauster Souza Pereira" userId="ad8fe9dc1f26c52e" providerId="LiveId" clId="{C9BD7371-D315-4AC7-A227-869B577738B9}" dt="2024-04-08T12:33:40.958" v="6422" actId="1076"/>
          <ac:spMkLst>
            <pc:docMk/>
            <pc:sldMk cId="3159399809" sldId="460"/>
            <ac:spMk id="10" creationId="{BE33ED9A-8151-6F96-E729-AB0E7EF46308}"/>
          </ac:spMkLst>
        </pc:spChg>
        <pc:spChg chg="add mod">
          <ac:chgData name="Dauster Souza Pereira" userId="ad8fe9dc1f26c52e" providerId="LiveId" clId="{C9BD7371-D315-4AC7-A227-869B577738B9}" dt="2024-04-08T12:34:10.278" v="6428" actId="1076"/>
          <ac:spMkLst>
            <pc:docMk/>
            <pc:sldMk cId="3159399809" sldId="460"/>
            <ac:spMk id="13" creationId="{9D970D2C-BA60-C7AB-B93C-46EC444EB8B2}"/>
          </ac:spMkLst>
        </pc:spChg>
        <pc:picChg chg="add mod">
          <ac:chgData name="Dauster Souza Pereira" userId="ad8fe9dc1f26c52e" providerId="LiveId" clId="{C9BD7371-D315-4AC7-A227-869B577738B9}" dt="2024-04-08T12:34:12.598" v="6429" actId="1076"/>
          <ac:picMkLst>
            <pc:docMk/>
            <pc:sldMk cId="3159399809" sldId="460"/>
            <ac:picMk id="12" creationId="{34C5A95B-D38E-C2A5-182E-4FE74056DD53}"/>
          </ac:picMkLst>
        </pc:picChg>
      </pc:sldChg>
      <pc:sldChg chg="addSp delSp modSp add mod modAnim">
        <pc:chgData name="Dauster Souza Pereira" userId="ad8fe9dc1f26c52e" providerId="LiveId" clId="{C9BD7371-D315-4AC7-A227-869B577738B9}" dt="2024-04-08T16:15:14.059" v="8889"/>
        <pc:sldMkLst>
          <pc:docMk/>
          <pc:sldMk cId="1450525713" sldId="461"/>
        </pc:sldMkLst>
        <pc:spChg chg="mod">
          <ac:chgData name="Dauster Souza Pereira" userId="ad8fe9dc1f26c52e" providerId="LiveId" clId="{C9BD7371-D315-4AC7-A227-869B577738B9}" dt="2024-04-08T12:34:47.101" v="6470" actId="20577"/>
          <ac:spMkLst>
            <pc:docMk/>
            <pc:sldMk cId="1450525713" sldId="461"/>
            <ac:spMk id="2" creationId="{84A06F9F-E45B-D1C6-CF01-7EB69F07E63C}"/>
          </ac:spMkLst>
        </pc:spChg>
        <pc:spChg chg="del">
          <ac:chgData name="Dauster Souza Pereira" userId="ad8fe9dc1f26c52e" providerId="LiveId" clId="{C9BD7371-D315-4AC7-A227-869B577738B9}" dt="2024-04-08T12:34:34.462" v="6432" actId="478"/>
          <ac:spMkLst>
            <pc:docMk/>
            <pc:sldMk cId="1450525713" sldId="461"/>
            <ac:spMk id="4" creationId="{8CF24299-ACAC-DC64-1848-E4F4C424A147}"/>
          </ac:spMkLst>
        </pc:spChg>
        <pc:spChg chg="del">
          <ac:chgData name="Dauster Souza Pereira" userId="ad8fe9dc1f26c52e" providerId="LiveId" clId="{C9BD7371-D315-4AC7-A227-869B577738B9}" dt="2024-04-08T12:34:34.462" v="6432" actId="478"/>
          <ac:spMkLst>
            <pc:docMk/>
            <pc:sldMk cId="1450525713" sldId="461"/>
            <ac:spMk id="5" creationId="{18335BB2-B3E0-C842-5ACC-09E60BAA1532}"/>
          </ac:spMkLst>
        </pc:spChg>
        <pc:spChg chg="del">
          <ac:chgData name="Dauster Souza Pereira" userId="ad8fe9dc1f26c52e" providerId="LiveId" clId="{C9BD7371-D315-4AC7-A227-869B577738B9}" dt="2024-04-08T12:34:34.462" v="6432" actId="478"/>
          <ac:spMkLst>
            <pc:docMk/>
            <pc:sldMk cId="1450525713" sldId="461"/>
            <ac:spMk id="7" creationId="{5038AD3F-749D-9947-D699-79F82A48BBF8}"/>
          </ac:spMkLst>
        </pc:spChg>
        <pc:spChg chg="del">
          <ac:chgData name="Dauster Souza Pereira" userId="ad8fe9dc1f26c52e" providerId="LiveId" clId="{C9BD7371-D315-4AC7-A227-869B577738B9}" dt="2024-04-08T12:34:34.462" v="6432" actId="478"/>
          <ac:spMkLst>
            <pc:docMk/>
            <pc:sldMk cId="1450525713" sldId="461"/>
            <ac:spMk id="8" creationId="{5FE28957-6808-75F0-76C3-AAC7B8B6C4D3}"/>
          </ac:spMkLst>
        </pc:spChg>
        <pc:spChg chg="add mod">
          <ac:chgData name="Dauster Souza Pereira" userId="ad8fe9dc1f26c52e" providerId="LiveId" clId="{C9BD7371-D315-4AC7-A227-869B577738B9}" dt="2024-04-08T12:39:45.821" v="6474" actId="1076"/>
          <ac:spMkLst>
            <pc:docMk/>
            <pc:sldMk cId="1450525713" sldId="461"/>
            <ac:spMk id="9" creationId="{288E7C99-0137-FC91-C64D-45349C6F5651}"/>
          </ac:spMkLst>
        </pc:spChg>
        <pc:spChg chg="del">
          <ac:chgData name="Dauster Souza Pereira" userId="ad8fe9dc1f26c52e" providerId="LiveId" clId="{C9BD7371-D315-4AC7-A227-869B577738B9}" dt="2024-04-08T12:34:31.180" v="6431" actId="478"/>
          <ac:spMkLst>
            <pc:docMk/>
            <pc:sldMk cId="1450525713" sldId="461"/>
            <ac:spMk id="10" creationId="{BE33ED9A-8151-6F96-E729-AB0E7EF46308}"/>
          </ac:spMkLst>
        </pc:spChg>
        <pc:spChg chg="add mod">
          <ac:chgData name="Dauster Souza Pereira" userId="ad8fe9dc1f26c52e" providerId="LiveId" clId="{C9BD7371-D315-4AC7-A227-869B577738B9}" dt="2024-04-08T12:40:13.734" v="6523" actId="207"/>
          <ac:spMkLst>
            <pc:docMk/>
            <pc:sldMk cId="1450525713" sldId="461"/>
            <ac:spMk id="11" creationId="{A7ACDD49-E6BF-B6EB-292D-6EF32C8D809F}"/>
          </ac:spMkLst>
        </pc:spChg>
        <pc:spChg chg="del">
          <ac:chgData name="Dauster Souza Pereira" userId="ad8fe9dc1f26c52e" providerId="LiveId" clId="{C9BD7371-D315-4AC7-A227-869B577738B9}" dt="2024-04-08T12:34:31.180" v="6431" actId="478"/>
          <ac:spMkLst>
            <pc:docMk/>
            <pc:sldMk cId="1450525713" sldId="461"/>
            <ac:spMk id="13" creationId="{9D970D2C-BA60-C7AB-B93C-46EC444EB8B2}"/>
          </ac:spMkLst>
        </pc:spChg>
        <pc:spChg chg="add mod">
          <ac:chgData name="Dauster Souza Pereira" userId="ad8fe9dc1f26c52e" providerId="LiveId" clId="{C9BD7371-D315-4AC7-A227-869B577738B9}" dt="2024-04-08T12:40:56.286" v="6529" actId="1076"/>
          <ac:spMkLst>
            <pc:docMk/>
            <pc:sldMk cId="1450525713" sldId="461"/>
            <ac:spMk id="16" creationId="{5415E826-0AC7-5B20-97BB-69B8C8C6A787}"/>
          </ac:spMkLst>
        </pc:spChg>
        <pc:picChg chg="del">
          <ac:chgData name="Dauster Souza Pereira" userId="ad8fe9dc1f26c52e" providerId="LiveId" clId="{C9BD7371-D315-4AC7-A227-869B577738B9}" dt="2024-04-08T12:34:31.180" v="6431" actId="478"/>
          <ac:picMkLst>
            <pc:docMk/>
            <pc:sldMk cId="1450525713" sldId="461"/>
            <ac:picMk id="12" creationId="{34C5A95B-D38E-C2A5-182E-4FE74056DD53}"/>
          </ac:picMkLst>
        </pc:picChg>
        <pc:picChg chg="add mod">
          <ac:chgData name="Dauster Souza Pereira" userId="ad8fe9dc1f26c52e" providerId="LiveId" clId="{C9BD7371-D315-4AC7-A227-869B577738B9}" dt="2024-04-08T12:40:46.044" v="6527" actId="1076"/>
          <ac:picMkLst>
            <pc:docMk/>
            <pc:sldMk cId="1450525713" sldId="461"/>
            <ac:picMk id="15" creationId="{0ADF39FE-5505-AFF4-5FF6-C271AA78D6D4}"/>
          </ac:picMkLst>
        </pc:picChg>
      </pc:sldChg>
      <pc:sldChg chg="addSp delSp modSp add mod modAnim">
        <pc:chgData name="Dauster Souza Pereira" userId="ad8fe9dc1f26c52e" providerId="LiveId" clId="{C9BD7371-D315-4AC7-A227-869B577738B9}" dt="2024-04-08T16:15:54.289" v="8893"/>
        <pc:sldMkLst>
          <pc:docMk/>
          <pc:sldMk cId="937330128" sldId="462"/>
        </pc:sldMkLst>
        <pc:spChg chg="mod">
          <ac:chgData name="Dauster Souza Pereira" userId="ad8fe9dc1f26c52e" providerId="LiveId" clId="{C9BD7371-D315-4AC7-A227-869B577738B9}" dt="2024-04-08T12:42:59.210" v="6587" actId="1076"/>
          <ac:spMkLst>
            <pc:docMk/>
            <pc:sldMk cId="937330128" sldId="462"/>
            <ac:spMk id="2" creationId="{84A06F9F-E45B-D1C6-CF01-7EB69F07E63C}"/>
          </ac:spMkLst>
        </pc:spChg>
        <pc:spChg chg="add mod">
          <ac:chgData name="Dauster Souza Pereira" userId="ad8fe9dc1f26c52e" providerId="LiveId" clId="{C9BD7371-D315-4AC7-A227-869B577738B9}" dt="2024-04-08T12:43:05.114" v="6589" actId="1076"/>
          <ac:spMkLst>
            <pc:docMk/>
            <pc:sldMk cId="937330128" sldId="462"/>
            <ac:spMk id="5" creationId="{6016ADEE-8ECC-7401-D3B5-636BA2F0BBEE}"/>
          </ac:spMkLst>
        </pc:spChg>
        <pc:spChg chg="del">
          <ac:chgData name="Dauster Souza Pereira" userId="ad8fe9dc1f26c52e" providerId="LiveId" clId="{C9BD7371-D315-4AC7-A227-869B577738B9}" dt="2024-04-08T12:41:15.658" v="6532" actId="478"/>
          <ac:spMkLst>
            <pc:docMk/>
            <pc:sldMk cId="937330128" sldId="462"/>
            <ac:spMk id="9" creationId="{288E7C99-0137-FC91-C64D-45349C6F5651}"/>
          </ac:spMkLst>
        </pc:spChg>
        <pc:spChg chg="add mod">
          <ac:chgData name="Dauster Souza Pereira" userId="ad8fe9dc1f26c52e" providerId="LiveId" clId="{C9BD7371-D315-4AC7-A227-869B577738B9}" dt="2024-04-08T12:44:15.990" v="6602" actId="14100"/>
          <ac:spMkLst>
            <pc:docMk/>
            <pc:sldMk cId="937330128" sldId="462"/>
            <ac:spMk id="10" creationId="{739AAC0E-D83F-53E4-9DCB-A3F328425345}"/>
          </ac:spMkLst>
        </pc:spChg>
        <pc:spChg chg="mod">
          <ac:chgData name="Dauster Souza Pereira" userId="ad8fe9dc1f26c52e" providerId="LiveId" clId="{C9BD7371-D315-4AC7-A227-869B577738B9}" dt="2024-04-08T12:43:17.070" v="6592" actId="1076"/>
          <ac:spMkLst>
            <pc:docMk/>
            <pc:sldMk cId="937330128" sldId="462"/>
            <ac:spMk id="11" creationId="{A7ACDD49-E6BF-B6EB-292D-6EF32C8D809F}"/>
          </ac:spMkLst>
        </pc:spChg>
        <pc:spChg chg="add mod">
          <ac:chgData name="Dauster Souza Pereira" userId="ad8fe9dc1f26c52e" providerId="LiveId" clId="{C9BD7371-D315-4AC7-A227-869B577738B9}" dt="2024-04-08T12:44:21.185" v="6604" actId="1076"/>
          <ac:spMkLst>
            <pc:docMk/>
            <pc:sldMk cId="937330128" sldId="462"/>
            <ac:spMk id="12" creationId="{6FD3998C-0119-9C6B-44B5-F93E936F340A}"/>
          </ac:spMkLst>
        </pc:spChg>
        <pc:spChg chg="add mod">
          <ac:chgData name="Dauster Souza Pereira" userId="ad8fe9dc1f26c52e" providerId="LiveId" clId="{C9BD7371-D315-4AC7-A227-869B577738B9}" dt="2024-04-08T12:44:49.517" v="6606" actId="1076"/>
          <ac:spMkLst>
            <pc:docMk/>
            <pc:sldMk cId="937330128" sldId="462"/>
            <ac:spMk id="13" creationId="{85984F0D-E432-57CA-AD6D-99BE3A6DAC10}"/>
          </ac:spMkLst>
        </pc:spChg>
        <pc:spChg chg="del mod">
          <ac:chgData name="Dauster Souza Pereira" userId="ad8fe9dc1f26c52e" providerId="LiveId" clId="{C9BD7371-D315-4AC7-A227-869B577738B9}" dt="2024-04-08T12:43:12.441" v="6591" actId="478"/>
          <ac:spMkLst>
            <pc:docMk/>
            <pc:sldMk cId="937330128" sldId="462"/>
            <ac:spMk id="16" creationId="{5415E826-0AC7-5B20-97BB-69B8C8C6A787}"/>
          </ac:spMkLst>
        </pc:spChg>
        <pc:picChg chg="add mod">
          <ac:chgData name="Dauster Souza Pereira" userId="ad8fe9dc1f26c52e" providerId="LiveId" clId="{C9BD7371-D315-4AC7-A227-869B577738B9}" dt="2024-04-08T12:43:01.634" v="6588" actId="1076"/>
          <ac:picMkLst>
            <pc:docMk/>
            <pc:sldMk cId="937330128" sldId="462"/>
            <ac:picMk id="6" creationId="{46A5D802-CEF3-811A-5618-158533D74339}"/>
          </ac:picMkLst>
        </pc:picChg>
        <pc:picChg chg="add mod">
          <ac:chgData name="Dauster Souza Pereira" userId="ad8fe9dc1f26c52e" providerId="LiveId" clId="{C9BD7371-D315-4AC7-A227-869B577738B9}" dt="2024-04-08T12:43:51.284" v="6596" actId="1076"/>
          <ac:picMkLst>
            <pc:docMk/>
            <pc:sldMk cId="937330128" sldId="462"/>
            <ac:picMk id="8" creationId="{35D8558C-CFA4-AF6B-8C09-8EC255474BFA}"/>
          </ac:picMkLst>
        </pc:picChg>
        <pc:picChg chg="del">
          <ac:chgData name="Dauster Souza Pereira" userId="ad8fe9dc1f26c52e" providerId="LiveId" clId="{C9BD7371-D315-4AC7-A227-869B577738B9}" dt="2024-04-08T12:41:12.967" v="6531" actId="478"/>
          <ac:picMkLst>
            <pc:docMk/>
            <pc:sldMk cId="937330128" sldId="462"/>
            <ac:picMk id="15" creationId="{0ADF39FE-5505-AFF4-5FF6-C271AA78D6D4}"/>
          </ac:picMkLst>
        </pc:picChg>
      </pc:sldChg>
      <pc:sldChg chg="addSp delSp modSp add mod modAnim">
        <pc:chgData name="Dauster Souza Pereira" userId="ad8fe9dc1f26c52e" providerId="LiveId" clId="{C9BD7371-D315-4AC7-A227-869B577738B9}" dt="2024-04-08T16:17:01.570" v="8903"/>
        <pc:sldMkLst>
          <pc:docMk/>
          <pc:sldMk cId="2673793279" sldId="463"/>
        </pc:sldMkLst>
        <pc:spChg chg="mod">
          <ac:chgData name="Dauster Souza Pereira" userId="ad8fe9dc1f26c52e" providerId="LiveId" clId="{C9BD7371-D315-4AC7-A227-869B577738B9}" dt="2024-04-08T16:16:32.391" v="8899" actId="207"/>
          <ac:spMkLst>
            <pc:docMk/>
            <pc:sldMk cId="2673793279" sldId="463"/>
            <ac:spMk id="2" creationId="{84A06F9F-E45B-D1C6-CF01-7EB69F07E63C}"/>
          </ac:spMkLst>
        </pc:spChg>
        <pc:spChg chg="del">
          <ac:chgData name="Dauster Souza Pereira" userId="ad8fe9dc1f26c52e" providerId="LiveId" clId="{C9BD7371-D315-4AC7-A227-869B577738B9}" dt="2024-04-08T12:45:06.535" v="6608" actId="478"/>
          <ac:spMkLst>
            <pc:docMk/>
            <pc:sldMk cId="2673793279" sldId="463"/>
            <ac:spMk id="5" creationId="{6016ADEE-8ECC-7401-D3B5-636BA2F0BBEE}"/>
          </ac:spMkLst>
        </pc:spChg>
        <pc:spChg chg="del">
          <ac:chgData name="Dauster Souza Pereira" userId="ad8fe9dc1f26c52e" providerId="LiveId" clId="{C9BD7371-D315-4AC7-A227-869B577738B9}" dt="2024-04-08T12:45:08.142" v="6609" actId="478"/>
          <ac:spMkLst>
            <pc:docMk/>
            <pc:sldMk cId="2673793279" sldId="463"/>
            <ac:spMk id="10" creationId="{739AAC0E-D83F-53E4-9DCB-A3F328425345}"/>
          </ac:spMkLst>
        </pc:spChg>
        <pc:spChg chg="del">
          <ac:chgData name="Dauster Souza Pereira" userId="ad8fe9dc1f26c52e" providerId="LiveId" clId="{C9BD7371-D315-4AC7-A227-869B577738B9}" dt="2024-04-08T12:45:06.535" v="6608" actId="478"/>
          <ac:spMkLst>
            <pc:docMk/>
            <pc:sldMk cId="2673793279" sldId="463"/>
            <ac:spMk id="11" creationId="{A7ACDD49-E6BF-B6EB-292D-6EF32C8D809F}"/>
          </ac:spMkLst>
        </pc:spChg>
        <pc:spChg chg="del">
          <ac:chgData name="Dauster Souza Pereira" userId="ad8fe9dc1f26c52e" providerId="LiveId" clId="{C9BD7371-D315-4AC7-A227-869B577738B9}" dt="2024-04-08T12:45:06.535" v="6608" actId="478"/>
          <ac:spMkLst>
            <pc:docMk/>
            <pc:sldMk cId="2673793279" sldId="463"/>
            <ac:spMk id="12" creationId="{6FD3998C-0119-9C6B-44B5-F93E936F340A}"/>
          </ac:spMkLst>
        </pc:spChg>
        <pc:spChg chg="del">
          <ac:chgData name="Dauster Souza Pereira" userId="ad8fe9dc1f26c52e" providerId="LiveId" clId="{C9BD7371-D315-4AC7-A227-869B577738B9}" dt="2024-04-08T12:45:06.535" v="6608" actId="478"/>
          <ac:spMkLst>
            <pc:docMk/>
            <pc:sldMk cId="2673793279" sldId="463"/>
            <ac:spMk id="13" creationId="{85984F0D-E432-57CA-AD6D-99BE3A6DAC10}"/>
          </ac:spMkLst>
        </pc:spChg>
        <pc:picChg chg="del">
          <ac:chgData name="Dauster Souza Pereira" userId="ad8fe9dc1f26c52e" providerId="LiveId" clId="{C9BD7371-D315-4AC7-A227-869B577738B9}" dt="2024-04-08T12:45:10.112" v="6610" actId="478"/>
          <ac:picMkLst>
            <pc:docMk/>
            <pc:sldMk cId="2673793279" sldId="463"/>
            <ac:picMk id="6" creationId="{46A5D802-CEF3-811A-5618-158533D74339}"/>
          </ac:picMkLst>
        </pc:picChg>
        <pc:picChg chg="add mod">
          <ac:chgData name="Dauster Souza Pereira" userId="ad8fe9dc1f26c52e" providerId="LiveId" clId="{C9BD7371-D315-4AC7-A227-869B577738B9}" dt="2024-04-08T12:46:26.299" v="6889" actId="1440"/>
          <ac:picMkLst>
            <pc:docMk/>
            <pc:sldMk cId="2673793279" sldId="463"/>
            <ac:picMk id="7" creationId="{374F7EC9-765E-8D70-E125-3991619BF7EC}"/>
          </ac:picMkLst>
        </pc:picChg>
        <pc:picChg chg="del">
          <ac:chgData name="Dauster Souza Pereira" userId="ad8fe9dc1f26c52e" providerId="LiveId" clId="{C9BD7371-D315-4AC7-A227-869B577738B9}" dt="2024-04-08T12:45:06.535" v="6608" actId="478"/>
          <ac:picMkLst>
            <pc:docMk/>
            <pc:sldMk cId="2673793279" sldId="463"/>
            <ac:picMk id="8" creationId="{35D8558C-CFA4-AF6B-8C09-8EC255474BFA}"/>
          </ac:picMkLst>
        </pc:picChg>
      </pc:sldChg>
      <pc:sldChg chg="addSp delSp modSp add mod">
        <pc:chgData name="Dauster Souza Pereira" userId="ad8fe9dc1f26c52e" providerId="LiveId" clId="{C9BD7371-D315-4AC7-A227-869B577738B9}" dt="2024-04-08T16:17:23.730" v="8908" actId="207"/>
        <pc:sldMkLst>
          <pc:docMk/>
          <pc:sldMk cId="1177478496" sldId="464"/>
        </pc:sldMkLst>
        <pc:spChg chg="mod">
          <ac:chgData name="Dauster Souza Pereira" userId="ad8fe9dc1f26c52e" providerId="LiveId" clId="{C9BD7371-D315-4AC7-A227-869B577738B9}" dt="2024-04-08T16:17:23.730" v="8908" actId="207"/>
          <ac:spMkLst>
            <pc:docMk/>
            <pc:sldMk cId="1177478496" sldId="464"/>
            <ac:spMk id="2" creationId="{84A06F9F-E45B-D1C6-CF01-7EB69F07E63C}"/>
          </ac:spMkLst>
        </pc:spChg>
        <pc:spChg chg="add mod">
          <ac:chgData name="Dauster Souza Pereira" userId="ad8fe9dc1f26c52e" providerId="LiveId" clId="{C9BD7371-D315-4AC7-A227-869B577738B9}" dt="2024-04-08T12:47:48.451" v="7011" actId="1076"/>
          <ac:spMkLst>
            <pc:docMk/>
            <pc:sldMk cId="1177478496" sldId="464"/>
            <ac:spMk id="6" creationId="{476DAC0D-A581-E8AD-1D51-0B29982A0401}"/>
          </ac:spMkLst>
        </pc:spChg>
        <pc:picChg chg="add mod">
          <ac:chgData name="Dauster Souza Pereira" userId="ad8fe9dc1f26c52e" providerId="LiveId" clId="{C9BD7371-D315-4AC7-A227-869B577738B9}" dt="2024-04-08T12:47:25.093" v="6993" actId="1076"/>
          <ac:picMkLst>
            <pc:docMk/>
            <pc:sldMk cId="1177478496" sldId="464"/>
            <ac:picMk id="5" creationId="{C58BE68A-1307-704C-B087-822ECF039AD1}"/>
          </ac:picMkLst>
        </pc:picChg>
        <pc:picChg chg="del">
          <ac:chgData name="Dauster Souza Pereira" userId="ad8fe9dc1f26c52e" providerId="LiveId" clId="{C9BD7371-D315-4AC7-A227-869B577738B9}" dt="2024-04-08T12:46:59.691" v="6990" actId="478"/>
          <ac:picMkLst>
            <pc:docMk/>
            <pc:sldMk cId="1177478496" sldId="464"/>
            <ac:picMk id="7" creationId="{374F7EC9-765E-8D70-E125-3991619BF7EC}"/>
          </ac:picMkLst>
        </pc:picChg>
      </pc:sldChg>
      <pc:sldChg chg="addSp delSp modSp add mod modAnim">
        <pc:chgData name="Dauster Souza Pereira" userId="ad8fe9dc1f26c52e" providerId="LiveId" clId="{C9BD7371-D315-4AC7-A227-869B577738B9}" dt="2024-04-08T16:17:52.334" v="8911"/>
        <pc:sldMkLst>
          <pc:docMk/>
          <pc:sldMk cId="962562004" sldId="465"/>
        </pc:sldMkLst>
        <pc:spChg chg="mod">
          <ac:chgData name="Dauster Souza Pereira" userId="ad8fe9dc1f26c52e" providerId="LiveId" clId="{C9BD7371-D315-4AC7-A227-869B577738B9}" dt="2024-04-08T12:49:05.509" v="7254" actId="20577"/>
          <ac:spMkLst>
            <pc:docMk/>
            <pc:sldMk cId="962562004" sldId="465"/>
            <ac:spMk id="2" creationId="{84A06F9F-E45B-D1C6-CF01-7EB69F07E63C}"/>
          </ac:spMkLst>
        </pc:spChg>
        <pc:spChg chg="del">
          <ac:chgData name="Dauster Souza Pereira" userId="ad8fe9dc1f26c52e" providerId="LiveId" clId="{C9BD7371-D315-4AC7-A227-869B577738B9}" dt="2024-04-08T12:48:09.061" v="7013" actId="478"/>
          <ac:spMkLst>
            <pc:docMk/>
            <pc:sldMk cId="962562004" sldId="465"/>
            <ac:spMk id="6" creationId="{476DAC0D-A581-E8AD-1D51-0B29982A0401}"/>
          </ac:spMkLst>
        </pc:spChg>
        <pc:spChg chg="add mod">
          <ac:chgData name="Dauster Souza Pereira" userId="ad8fe9dc1f26c52e" providerId="LiveId" clId="{C9BD7371-D315-4AC7-A227-869B577738B9}" dt="2024-04-08T12:50:14.039" v="7258" actId="1076"/>
          <ac:spMkLst>
            <pc:docMk/>
            <pc:sldMk cId="962562004" sldId="465"/>
            <ac:spMk id="7" creationId="{1FC47D7E-8BBA-2C45-7250-F15ADCB6CE2C}"/>
          </ac:spMkLst>
        </pc:spChg>
        <pc:spChg chg="add mod">
          <ac:chgData name="Dauster Souza Pereira" userId="ad8fe9dc1f26c52e" providerId="LiveId" clId="{C9BD7371-D315-4AC7-A227-869B577738B9}" dt="2024-04-08T12:51:09.760" v="7265" actId="207"/>
          <ac:spMkLst>
            <pc:docMk/>
            <pc:sldMk cId="962562004" sldId="465"/>
            <ac:spMk id="10" creationId="{8600CF7D-62A5-A3E7-6F35-88E59C8383C9}"/>
          </ac:spMkLst>
        </pc:spChg>
        <pc:spChg chg="add mod">
          <ac:chgData name="Dauster Souza Pereira" userId="ad8fe9dc1f26c52e" providerId="LiveId" clId="{C9BD7371-D315-4AC7-A227-869B577738B9}" dt="2024-04-08T12:50:55.884" v="7264" actId="1076"/>
          <ac:spMkLst>
            <pc:docMk/>
            <pc:sldMk cId="962562004" sldId="465"/>
            <ac:spMk id="11" creationId="{119A29F9-6854-8E10-8FF4-0C1EDB69A5D1}"/>
          </ac:spMkLst>
        </pc:spChg>
        <pc:picChg chg="del">
          <ac:chgData name="Dauster Souza Pereira" userId="ad8fe9dc1f26c52e" providerId="LiveId" clId="{C9BD7371-D315-4AC7-A227-869B577738B9}" dt="2024-04-08T12:48:09.061" v="7013" actId="478"/>
          <ac:picMkLst>
            <pc:docMk/>
            <pc:sldMk cId="962562004" sldId="465"/>
            <ac:picMk id="5" creationId="{C58BE68A-1307-704C-B087-822ECF039AD1}"/>
          </ac:picMkLst>
        </pc:picChg>
        <pc:picChg chg="add mod">
          <ac:chgData name="Dauster Souza Pereira" userId="ad8fe9dc1f26c52e" providerId="LiveId" clId="{C9BD7371-D315-4AC7-A227-869B577738B9}" dt="2024-04-08T12:50:41.068" v="7262" actId="1076"/>
          <ac:picMkLst>
            <pc:docMk/>
            <pc:sldMk cId="962562004" sldId="465"/>
            <ac:picMk id="9" creationId="{F4B026DA-A432-4920-F8BD-894A4F490697}"/>
          </ac:picMkLst>
        </pc:picChg>
      </pc:sldChg>
      <pc:sldChg chg="addSp delSp modSp add mod modAnim">
        <pc:chgData name="Dauster Souza Pereira" userId="ad8fe9dc1f26c52e" providerId="LiveId" clId="{C9BD7371-D315-4AC7-A227-869B577738B9}" dt="2024-04-08T16:18:42.338" v="8922"/>
        <pc:sldMkLst>
          <pc:docMk/>
          <pc:sldMk cId="185465224" sldId="466"/>
        </pc:sldMkLst>
        <pc:spChg chg="mod">
          <ac:chgData name="Dauster Souza Pereira" userId="ad8fe9dc1f26c52e" providerId="LiveId" clId="{C9BD7371-D315-4AC7-A227-869B577738B9}" dt="2024-04-08T12:52:49.291" v="7347" actId="20577"/>
          <ac:spMkLst>
            <pc:docMk/>
            <pc:sldMk cId="185465224" sldId="466"/>
            <ac:spMk id="2" creationId="{84A06F9F-E45B-D1C6-CF01-7EB69F07E63C}"/>
          </ac:spMkLst>
        </pc:spChg>
        <pc:spChg chg="add mod">
          <ac:chgData name="Dauster Souza Pereira" userId="ad8fe9dc1f26c52e" providerId="LiveId" clId="{C9BD7371-D315-4AC7-A227-869B577738B9}" dt="2024-04-08T12:55:02.163" v="7402" actId="1076"/>
          <ac:spMkLst>
            <pc:docMk/>
            <pc:sldMk cId="185465224" sldId="466"/>
            <ac:spMk id="4" creationId="{9CDE0C49-A179-AE0B-BF38-C77EF9AA13CE}"/>
          </ac:spMkLst>
        </pc:spChg>
        <pc:spChg chg="add mod">
          <ac:chgData name="Dauster Souza Pereira" userId="ad8fe9dc1f26c52e" providerId="LiveId" clId="{C9BD7371-D315-4AC7-A227-869B577738B9}" dt="2024-04-08T12:55:02.163" v="7402" actId="1076"/>
          <ac:spMkLst>
            <pc:docMk/>
            <pc:sldMk cId="185465224" sldId="466"/>
            <ac:spMk id="5" creationId="{C6EEA585-BE93-881C-1EC4-A480CD0A7E3D}"/>
          </ac:spMkLst>
        </pc:spChg>
        <pc:spChg chg="add mod">
          <ac:chgData name="Dauster Souza Pereira" userId="ad8fe9dc1f26c52e" providerId="LiveId" clId="{C9BD7371-D315-4AC7-A227-869B577738B9}" dt="2024-04-08T12:55:02.163" v="7402" actId="1076"/>
          <ac:spMkLst>
            <pc:docMk/>
            <pc:sldMk cId="185465224" sldId="466"/>
            <ac:spMk id="6" creationId="{829010BF-3B3F-E02D-78D2-92EC5CDAABAC}"/>
          </ac:spMkLst>
        </pc:spChg>
        <pc:spChg chg="del">
          <ac:chgData name="Dauster Souza Pereira" userId="ad8fe9dc1f26c52e" providerId="LiveId" clId="{C9BD7371-D315-4AC7-A227-869B577738B9}" dt="2024-04-08T12:52:12.119" v="7267" actId="478"/>
          <ac:spMkLst>
            <pc:docMk/>
            <pc:sldMk cId="185465224" sldId="466"/>
            <ac:spMk id="7" creationId="{1FC47D7E-8BBA-2C45-7250-F15ADCB6CE2C}"/>
          </ac:spMkLst>
        </pc:spChg>
        <pc:spChg chg="add mod">
          <ac:chgData name="Dauster Souza Pereira" userId="ad8fe9dc1f26c52e" providerId="LiveId" clId="{C9BD7371-D315-4AC7-A227-869B577738B9}" dt="2024-04-08T12:55:02.163" v="7402" actId="1076"/>
          <ac:spMkLst>
            <pc:docMk/>
            <pc:sldMk cId="185465224" sldId="466"/>
            <ac:spMk id="8" creationId="{985F8DC3-1EEA-66FD-E35E-BA15EAA00EC7}"/>
          </ac:spMkLst>
        </pc:spChg>
        <pc:spChg chg="del">
          <ac:chgData name="Dauster Souza Pereira" userId="ad8fe9dc1f26c52e" providerId="LiveId" clId="{C9BD7371-D315-4AC7-A227-869B577738B9}" dt="2024-04-08T12:52:14.618" v="7268" actId="478"/>
          <ac:spMkLst>
            <pc:docMk/>
            <pc:sldMk cId="185465224" sldId="466"/>
            <ac:spMk id="10" creationId="{8600CF7D-62A5-A3E7-6F35-88E59C8383C9}"/>
          </ac:spMkLst>
        </pc:spChg>
        <pc:spChg chg="del">
          <ac:chgData name="Dauster Souza Pereira" userId="ad8fe9dc1f26c52e" providerId="LiveId" clId="{C9BD7371-D315-4AC7-A227-869B577738B9}" dt="2024-04-08T12:52:14.618" v="7268" actId="478"/>
          <ac:spMkLst>
            <pc:docMk/>
            <pc:sldMk cId="185465224" sldId="466"/>
            <ac:spMk id="11" creationId="{119A29F9-6854-8E10-8FF4-0C1EDB69A5D1}"/>
          </ac:spMkLst>
        </pc:spChg>
        <pc:spChg chg="add mod">
          <ac:chgData name="Dauster Souza Pereira" userId="ad8fe9dc1f26c52e" providerId="LiveId" clId="{C9BD7371-D315-4AC7-A227-869B577738B9}" dt="2024-04-08T16:18:34.001" v="8920" actId="207"/>
          <ac:spMkLst>
            <pc:docMk/>
            <pc:sldMk cId="185465224" sldId="466"/>
            <ac:spMk id="12" creationId="{9EF44942-FA19-FC23-192E-15EBB7CD22F9}"/>
          </ac:spMkLst>
        </pc:spChg>
        <pc:picChg chg="del">
          <ac:chgData name="Dauster Souza Pereira" userId="ad8fe9dc1f26c52e" providerId="LiveId" clId="{C9BD7371-D315-4AC7-A227-869B577738B9}" dt="2024-04-08T12:52:12.119" v="7267" actId="478"/>
          <ac:picMkLst>
            <pc:docMk/>
            <pc:sldMk cId="185465224" sldId="466"/>
            <ac:picMk id="9" creationId="{F4B026DA-A432-4920-F8BD-894A4F490697}"/>
          </ac:picMkLst>
        </pc:picChg>
      </pc:sldChg>
      <pc:sldChg chg="addSp delSp modSp add mod modAnim">
        <pc:chgData name="Dauster Souza Pereira" userId="ad8fe9dc1f26c52e" providerId="LiveId" clId="{C9BD7371-D315-4AC7-A227-869B577738B9}" dt="2024-04-08T16:19:10.622" v="8926"/>
        <pc:sldMkLst>
          <pc:docMk/>
          <pc:sldMk cId="3003656141" sldId="467"/>
        </pc:sldMkLst>
        <pc:spChg chg="mod">
          <ac:chgData name="Dauster Souza Pereira" userId="ad8fe9dc1f26c52e" providerId="LiveId" clId="{C9BD7371-D315-4AC7-A227-869B577738B9}" dt="2024-04-08T13:01:27.328" v="7974" actId="108"/>
          <ac:spMkLst>
            <pc:docMk/>
            <pc:sldMk cId="3003656141" sldId="467"/>
            <ac:spMk id="2" creationId="{84A06F9F-E45B-D1C6-CF01-7EB69F07E63C}"/>
          </ac:spMkLst>
        </pc:spChg>
        <pc:spChg chg="del">
          <ac:chgData name="Dauster Souza Pereira" userId="ad8fe9dc1f26c52e" providerId="LiveId" clId="{C9BD7371-D315-4AC7-A227-869B577738B9}" dt="2024-04-08T12:55:56.610" v="7528" actId="478"/>
          <ac:spMkLst>
            <pc:docMk/>
            <pc:sldMk cId="3003656141" sldId="467"/>
            <ac:spMk id="4" creationId="{9CDE0C49-A179-AE0B-BF38-C77EF9AA13CE}"/>
          </ac:spMkLst>
        </pc:spChg>
        <pc:spChg chg="del">
          <ac:chgData name="Dauster Souza Pereira" userId="ad8fe9dc1f26c52e" providerId="LiveId" clId="{C9BD7371-D315-4AC7-A227-869B577738B9}" dt="2024-04-08T12:55:56.610" v="7528" actId="478"/>
          <ac:spMkLst>
            <pc:docMk/>
            <pc:sldMk cId="3003656141" sldId="467"/>
            <ac:spMk id="5" creationId="{C6EEA585-BE93-881C-1EC4-A480CD0A7E3D}"/>
          </ac:spMkLst>
        </pc:spChg>
        <pc:spChg chg="del">
          <ac:chgData name="Dauster Souza Pereira" userId="ad8fe9dc1f26c52e" providerId="LiveId" clId="{C9BD7371-D315-4AC7-A227-869B577738B9}" dt="2024-04-08T12:55:56.610" v="7528" actId="478"/>
          <ac:spMkLst>
            <pc:docMk/>
            <pc:sldMk cId="3003656141" sldId="467"/>
            <ac:spMk id="6" creationId="{829010BF-3B3F-E02D-78D2-92EC5CDAABAC}"/>
          </ac:spMkLst>
        </pc:spChg>
        <pc:spChg chg="add mod">
          <ac:chgData name="Dauster Souza Pereira" userId="ad8fe9dc1f26c52e" providerId="LiveId" clId="{C9BD7371-D315-4AC7-A227-869B577738B9}" dt="2024-04-08T13:01:03.548" v="7973" actId="1076"/>
          <ac:spMkLst>
            <pc:docMk/>
            <pc:sldMk cId="3003656141" sldId="467"/>
            <ac:spMk id="7" creationId="{4EBA947E-A255-04F8-098E-74D7FAF6BAC9}"/>
          </ac:spMkLst>
        </pc:spChg>
        <pc:spChg chg="del">
          <ac:chgData name="Dauster Souza Pereira" userId="ad8fe9dc1f26c52e" providerId="LiveId" clId="{C9BD7371-D315-4AC7-A227-869B577738B9}" dt="2024-04-08T12:55:56.610" v="7528" actId="478"/>
          <ac:spMkLst>
            <pc:docMk/>
            <pc:sldMk cId="3003656141" sldId="467"/>
            <ac:spMk id="8" creationId="{985F8DC3-1EEA-66FD-E35E-BA15EAA00EC7}"/>
          </ac:spMkLst>
        </pc:spChg>
        <pc:spChg chg="del">
          <ac:chgData name="Dauster Souza Pereira" userId="ad8fe9dc1f26c52e" providerId="LiveId" clId="{C9BD7371-D315-4AC7-A227-869B577738B9}" dt="2024-04-08T12:55:58.924" v="7529" actId="478"/>
          <ac:spMkLst>
            <pc:docMk/>
            <pc:sldMk cId="3003656141" sldId="467"/>
            <ac:spMk id="12" creationId="{9EF44942-FA19-FC23-192E-15EBB7CD22F9}"/>
          </ac:spMkLst>
        </pc:spChg>
      </pc:sldChg>
      <pc:sldChg chg="addSp delSp modSp add mod modAnim">
        <pc:chgData name="Dauster Souza Pereira" userId="ad8fe9dc1f26c52e" providerId="LiveId" clId="{C9BD7371-D315-4AC7-A227-869B577738B9}" dt="2024-04-08T16:19:48.836" v="8932"/>
        <pc:sldMkLst>
          <pc:docMk/>
          <pc:sldMk cId="1156222491" sldId="468"/>
        </pc:sldMkLst>
        <pc:spChg chg="mod">
          <ac:chgData name="Dauster Souza Pereira" userId="ad8fe9dc1f26c52e" providerId="LiveId" clId="{C9BD7371-D315-4AC7-A227-869B577738B9}" dt="2024-04-08T13:07:16.613" v="8109" actId="1076"/>
          <ac:spMkLst>
            <pc:docMk/>
            <pc:sldMk cId="1156222491" sldId="468"/>
            <ac:spMk id="2" creationId="{84A06F9F-E45B-D1C6-CF01-7EB69F07E63C}"/>
          </ac:spMkLst>
        </pc:spChg>
        <pc:spChg chg="add mod">
          <ac:chgData name="Dauster Souza Pereira" userId="ad8fe9dc1f26c52e" providerId="LiveId" clId="{C9BD7371-D315-4AC7-A227-869B577738B9}" dt="2024-04-08T13:13:58.888" v="8287" actId="20577"/>
          <ac:spMkLst>
            <pc:docMk/>
            <pc:sldMk cId="1156222491" sldId="468"/>
            <ac:spMk id="5" creationId="{0C5A0B66-615C-CA62-1A1E-197D8EDE5970}"/>
          </ac:spMkLst>
        </pc:spChg>
        <pc:spChg chg="add mod">
          <ac:chgData name="Dauster Souza Pereira" userId="ad8fe9dc1f26c52e" providerId="LiveId" clId="{C9BD7371-D315-4AC7-A227-869B577738B9}" dt="2024-04-08T13:07:16.613" v="8109" actId="1076"/>
          <ac:spMkLst>
            <pc:docMk/>
            <pc:sldMk cId="1156222491" sldId="468"/>
            <ac:spMk id="6" creationId="{B05FEA77-9C28-AF51-F071-DC81FF0E0D6B}"/>
          </ac:spMkLst>
        </pc:spChg>
        <pc:spChg chg="del">
          <ac:chgData name="Dauster Souza Pereira" userId="ad8fe9dc1f26c52e" providerId="LiveId" clId="{C9BD7371-D315-4AC7-A227-869B577738B9}" dt="2024-04-08T13:01:35.400" v="7976" actId="478"/>
          <ac:spMkLst>
            <pc:docMk/>
            <pc:sldMk cId="1156222491" sldId="468"/>
            <ac:spMk id="7" creationId="{4EBA947E-A255-04F8-098E-74D7FAF6BAC9}"/>
          </ac:spMkLst>
        </pc:spChg>
        <pc:spChg chg="add mod">
          <ac:chgData name="Dauster Souza Pereira" userId="ad8fe9dc1f26c52e" providerId="LiveId" clId="{C9BD7371-D315-4AC7-A227-869B577738B9}" dt="2024-04-08T13:07:16.613" v="8109" actId="1076"/>
          <ac:spMkLst>
            <pc:docMk/>
            <pc:sldMk cId="1156222491" sldId="468"/>
            <ac:spMk id="8" creationId="{37DD76C9-500B-609E-9B42-4CAC253E3CB3}"/>
          </ac:spMkLst>
        </pc:spChg>
        <pc:spChg chg="add mod">
          <ac:chgData name="Dauster Souza Pereira" userId="ad8fe9dc1f26c52e" providerId="LiveId" clId="{C9BD7371-D315-4AC7-A227-869B577738B9}" dt="2024-04-08T13:07:16.613" v="8109" actId="1076"/>
          <ac:spMkLst>
            <pc:docMk/>
            <pc:sldMk cId="1156222491" sldId="468"/>
            <ac:spMk id="9" creationId="{55A2F9AB-9EC7-AA62-B44C-ED9EB3FAD7FE}"/>
          </ac:spMkLst>
        </pc:spChg>
        <pc:spChg chg="add mod">
          <ac:chgData name="Dauster Souza Pereira" userId="ad8fe9dc1f26c52e" providerId="LiveId" clId="{C9BD7371-D315-4AC7-A227-869B577738B9}" dt="2024-04-08T13:14:05.286" v="8299" actId="1038"/>
          <ac:spMkLst>
            <pc:docMk/>
            <pc:sldMk cId="1156222491" sldId="468"/>
            <ac:spMk id="10" creationId="{C57A28D2-D07E-77AD-B7E7-F5B52B81A572}"/>
          </ac:spMkLst>
        </pc:spChg>
        <pc:spChg chg="add mod">
          <ac:chgData name="Dauster Souza Pereira" userId="ad8fe9dc1f26c52e" providerId="LiveId" clId="{C9BD7371-D315-4AC7-A227-869B577738B9}" dt="2024-04-08T13:14:05.286" v="8299" actId="1038"/>
          <ac:spMkLst>
            <pc:docMk/>
            <pc:sldMk cId="1156222491" sldId="468"/>
            <ac:spMk id="11" creationId="{9F9B5CB8-35E4-4E00-B2A4-944F0944B25E}"/>
          </ac:spMkLst>
        </pc:spChg>
        <pc:spChg chg="add mod">
          <ac:chgData name="Dauster Souza Pereira" userId="ad8fe9dc1f26c52e" providerId="LiveId" clId="{C9BD7371-D315-4AC7-A227-869B577738B9}" dt="2024-04-08T13:14:05.286" v="8299" actId="1038"/>
          <ac:spMkLst>
            <pc:docMk/>
            <pc:sldMk cId="1156222491" sldId="468"/>
            <ac:spMk id="12" creationId="{D931DEE8-84D9-1327-D958-407880BA00F4}"/>
          </ac:spMkLst>
        </pc:spChg>
        <pc:spChg chg="add mod">
          <ac:chgData name="Dauster Souza Pereira" userId="ad8fe9dc1f26c52e" providerId="LiveId" clId="{C9BD7371-D315-4AC7-A227-869B577738B9}" dt="2024-04-08T13:14:05.286" v="8299" actId="1038"/>
          <ac:spMkLst>
            <pc:docMk/>
            <pc:sldMk cId="1156222491" sldId="468"/>
            <ac:spMk id="13" creationId="{08C54B69-70EC-3927-59DD-FE8DCA521802}"/>
          </ac:spMkLst>
        </pc:spChg>
        <pc:spChg chg="add mod">
          <ac:chgData name="Dauster Souza Pereira" userId="ad8fe9dc1f26c52e" providerId="LiveId" clId="{C9BD7371-D315-4AC7-A227-869B577738B9}" dt="2024-04-08T16:19:44.294" v="8931" actId="207"/>
          <ac:spMkLst>
            <pc:docMk/>
            <pc:sldMk cId="1156222491" sldId="468"/>
            <ac:spMk id="14" creationId="{A6DF104B-F08B-0432-BB19-5C74B714AF16}"/>
          </ac:spMkLst>
        </pc:spChg>
      </pc:sldChg>
      <pc:sldChg chg="addSp delSp modSp add mod modAnim">
        <pc:chgData name="Dauster Souza Pereira" userId="ad8fe9dc1f26c52e" providerId="LiveId" clId="{C9BD7371-D315-4AC7-A227-869B577738B9}" dt="2024-04-08T16:20:03.657" v="8934"/>
        <pc:sldMkLst>
          <pc:docMk/>
          <pc:sldMk cId="3267481559" sldId="469"/>
        </pc:sldMkLst>
        <pc:spChg chg="del">
          <ac:chgData name="Dauster Souza Pereira" userId="ad8fe9dc1f26c52e" providerId="LiveId" clId="{C9BD7371-D315-4AC7-A227-869B577738B9}" dt="2024-04-08T13:07:27.635" v="8111" actId="478"/>
          <ac:spMkLst>
            <pc:docMk/>
            <pc:sldMk cId="3267481559" sldId="469"/>
            <ac:spMk id="2" creationId="{84A06F9F-E45B-D1C6-CF01-7EB69F07E63C}"/>
          </ac:spMkLst>
        </pc:spChg>
        <pc:spChg chg="del">
          <ac:chgData name="Dauster Souza Pereira" userId="ad8fe9dc1f26c52e" providerId="LiveId" clId="{C9BD7371-D315-4AC7-A227-869B577738B9}" dt="2024-04-08T13:07:27.635" v="8111" actId="478"/>
          <ac:spMkLst>
            <pc:docMk/>
            <pc:sldMk cId="3267481559" sldId="469"/>
            <ac:spMk id="5" creationId="{0C5A0B66-615C-CA62-1A1E-197D8EDE5970}"/>
          </ac:spMkLst>
        </pc:spChg>
        <pc:spChg chg="del">
          <ac:chgData name="Dauster Souza Pereira" userId="ad8fe9dc1f26c52e" providerId="LiveId" clId="{C9BD7371-D315-4AC7-A227-869B577738B9}" dt="2024-04-08T13:07:30.242" v="8112" actId="478"/>
          <ac:spMkLst>
            <pc:docMk/>
            <pc:sldMk cId="3267481559" sldId="469"/>
            <ac:spMk id="6" creationId="{B05FEA77-9C28-AF51-F071-DC81FF0E0D6B}"/>
          </ac:spMkLst>
        </pc:spChg>
        <pc:spChg chg="add mod">
          <ac:chgData name="Dauster Souza Pereira" userId="ad8fe9dc1f26c52e" providerId="LiveId" clId="{C9BD7371-D315-4AC7-A227-869B577738B9}" dt="2024-04-08T13:14:38.947" v="8302" actId="14100"/>
          <ac:spMkLst>
            <pc:docMk/>
            <pc:sldMk cId="3267481559" sldId="469"/>
            <ac:spMk id="7" creationId="{8A0A89FA-8238-A0B2-0C25-D3C84F0AE0BF}"/>
          </ac:spMkLst>
        </pc:spChg>
        <pc:spChg chg="del">
          <ac:chgData name="Dauster Souza Pereira" userId="ad8fe9dc1f26c52e" providerId="LiveId" clId="{C9BD7371-D315-4AC7-A227-869B577738B9}" dt="2024-04-08T13:07:27.635" v="8111" actId="478"/>
          <ac:spMkLst>
            <pc:docMk/>
            <pc:sldMk cId="3267481559" sldId="469"/>
            <ac:spMk id="8" creationId="{37DD76C9-500B-609E-9B42-4CAC253E3CB3}"/>
          </ac:spMkLst>
        </pc:spChg>
        <pc:spChg chg="del">
          <ac:chgData name="Dauster Souza Pereira" userId="ad8fe9dc1f26c52e" providerId="LiveId" clId="{C9BD7371-D315-4AC7-A227-869B577738B9}" dt="2024-04-08T13:07:30.242" v="8112" actId="478"/>
          <ac:spMkLst>
            <pc:docMk/>
            <pc:sldMk cId="3267481559" sldId="469"/>
            <ac:spMk id="9" creationId="{55A2F9AB-9EC7-AA62-B44C-ED9EB3FAD7FE}"/>
          </ac:spMkLst>
        </pc:spChg>
        <pc:spChg chg="del">
          <ac:chgData name="Dauster Souza Pereira" userId="ad8fe9dc1f26c52e" providerId="LiveId" clId="{C9BD7371-D315-4AC7-A227-869B577738B9}" dt="2024-04-08T13:07:27.635" v="8111" actId="478"/>
          <ac:spMkLst>
            <pc:docMk/>
            <pc:sldMk cId="3267481559" sldId="469"/>
            <ac:spMk id="10" creationId="{C57A28D2-D07E-77AD-B7E7-F5B52B81A572}"/>
          </ac:spMkLst>
        </pc:spChg>
        <pc:spChg chg="del">
          <ac:chgData name="Dauster Souza Pereira" userId="ad8fe9dc1f26c52e" providerId="LiveId" clId="{C9BD7371-D315-4AC7-A227-869B577738B9}" dt="2024-04-08T13:07:30.242" v="8112" actId="478"/>
          <ac:spMkLst>
            <pc:docMk/>
            <pc:sldMk cId="3267481559" sldId="469"/>
            <ac:spMk id="11" creationId="{9F9B5CB8-35E4-4E00-B2A4-944F0944B25E}"/>
          </ac:spMkLst>
        </pc:spChg>
        <pc:spChg chg="del">
          <ac:chgData name="Dauster Souza Pereira" userId="ad8fe9dc1f26c52e" providerId="LiveId" clId="{C9BD7371-D315-4AC7-A227-869B577738B9}" dt="2024-04-08T13:07:27.635" v="8111" actId="478"/>
          <ac:spMkLst>
            <pc:docMk/>
            <pc:sldMk cId="3267481559" sldId="469"/>
            <ac:spMk id="12" creationId="{D931DEE8-84D9-1327-D958-407880BA00F4}"/>
          </ac:spMkLst>
        </pc:spChg>
        <pc:spChg chg="del">
          <ac:chgData name="Dauster Souza Pereira" userId="ad8fe9dc1f26c52e" providerId="LiveId" clId="{C9BD7371-D315-4AC7-A227-869B577738B9}" dt="2024-04-08T13:07:30.242" v="8112" actId="478"/>
          <ac:spMkLst>
            <pc:docMk/>
            <pc:sldMk cId="3267481559" sldId="469"/>
            <ac:spMk id="13" creationId="{08C54B69-70EC-3927-59DD-FE8DCA521802}"/>
          </ac:spMkLst>
        </pc:spChg>
        <pc:spChg chg="mod">
          <ac:chgData name="Dauster Souza Pereira" userId="ad8fe9dc1f26c52e" providerId="LiveId" clId="{C9BD7371-D315-4AC7-A227-869B577738B9}" dt="2024-04-08T13:09:23.639" v="8283" actId="207"/>
          <ac:spMkLst>
            <pc:docMk/>
            <pc:sldMk cId="3267481559" sldId="469"/>
            <ac:spMk id="14" creationId="{A6DF104B-F08B-0432-BB19-5C74B714AF16}"/>
          </ac:spMkLst>
        </pc:spChg>
        <pc:picChg chg="add mod">
          <ac:chgData name="Dauster Souza Pereira" userId="ad8fe9dc1f26c52e" providerId="LiveId" clId="{C9BD7371-D315-4AC7-A227-869B577738B9}" dt="2024-04-08T13:15:30.335" v="8304" actId="1076"/>
          <ac:picMkLst>
            <pc:docMk/>
            <pc:sldMk cId="3267481559" sldId="469"/>
            <ac:picMk id="16" creationId="{BBF3DB3E-199A-47F0-5DC5-05B5E46A2D52}"/>
          </ac:picMkLst>
        </pc:picChg>
      </pc:sldChg>
      <pc:sldChg chg="addSp delSp modSp add mod modAnim">
        <pc:chgData name="Dauster Souza Pereira" userId="ad8fe9dc1f26c52e" providerId="LiveId" clId="{C9BD7371-D315-4AC7-A227-869B577738B9}" dt="2024-04-08T16:21:27.315" v="8946"/>
        <pc:sldMkLst>
          <pc:docMk/>
          <pc:sldMk cId="1081143536" sldId="470"/>
        </pc:sldMkLst>
        <pc:spChg chg="add mod">
          <ac:chgData name="Dauster Souza Pereira" userId="ad8fe9dc1f26c52e" providerId="LiveId" clId="{C9BD7371-D315-4AC7-A227-869B577738B9}" dt="2024-04-08T16:20:51.615" v="8940" actId="14100"/>
          <ac:spMkLst>
            <pc:docMk/>
            <pc:sldMk cId="1081143536" sldId="470"/>
            <ac:spMk id="4" creationId="{8B649BFA-8D8C-BA6D-4798-4CA8575F0239}"/>
          </ac:spMkLst>
        </pc:spChg>
        <pc:spChg chg="add mod">
          <ac:chgData name="Dauster Souza Pereira" userId="ad8fe9dc1f26c52e" providerId="LiveId" clId="{C9BD7371-D315-4AC7-A227-869B577738B9}" dt="2024-04-08T13:24:57.717" v="8761" actId="14100"/>
          <ac:spMkLst>
            <pc:docMk/>
            <pc:sldMk cId="1081143536" sldId="470"/>
            <ac:spMk id="5" creationId="{88060861-B679-6F05-18D0-30528B87B7DB}"/>
          </ac:spMkLst>
        </pc:spChg>
        <pc:spChg chg="add mod">
          <ac:chgData name="Dauster Souza Pereira" userId="ad8fe9dc1f26c52e" providerId="LiveId" clId="{C9BD7371-D315-4AC7-A227-869B577738B9}" dt="2024-04-08T13:24:57.717" v="8761" actId="14100"/>
          <ac:spMkLst>
            <pc:docMk/>
            <pc:sldMk cId="1081143536" sldId="470"/>
            <ac:spMk id="6" creationId="{5A2E71FC-A897-B342-EB3C-33C432776280}"/>
          </ac:spMkLst>
        </pc:spChg>
        <pc:spChg chg="del">
          <ac:chgData name="Dauster Souza Pereira" userId="ad8fe9dc1f26c52e" providerId="LiveId" clId="{C9BD7371-D315-4AC7-A227-869B577738B9}" dt="2024-04-08T13:15:41.278" v="8307" actId="478"/>
          <ac:spMkLst>
            <pc:docMk/>
            <pc:sldMk cId="1081143536" sldId="470"/>
            <ac:spMk id="7" creationId="{8A0A89FA-8238-A0B2-0C25-D3C84F0AE0BF}"/>
          </ac:spMkLst>
        </pc:spChg>
        <pc:spChg chg="add mod">
          <ac:chgData name="Dauster Souza Pereira" userId="ad8fe9dc1f26c52e" providerId="LiveId" clId="{C9BD7371-D315-4AC7-A227-869B577738B9}" dt="2024-04-08T13:25:24.259" v="8765" actId="1076"/>
          <ac:spMkLst>
            <pc:docMk/>
            <pc:sldMk cId="1081143536" sldId="470"/>
            <ac:spMk id="8" creationId="{5DEEC163-85D1-E375-0DE4-03A06A49070F}"/>
          </ac:spMkLst>
        </pc:spChg>
        <pc:spChg chg="add mod ord">
          <ac:chgData name="Dauster Souza Pereira" userId="ad8fe9dc1f26c52e" providerId="LiveId" clId="{C9BD7371-D315-4AC7-A227-869B577738B9}" dt="2024-04-08T13:25:05.928" v="8762" actId="1076"/>
          <ac:spMkLst>
            <pc:docMk/>
            <pc:sldMk cId="1081143536" sldId="470"/>
            <ac:spMk id="9" creationId="{C9B73E8C-B222-C67D-A189-D0AEDE7E70C2}"/>
          </ac:spMkLst>
        </pc:spChg>
        <pc:spChg chg="add mod">
          <ac:chgData name="Dauster Souza Pereira" userId="ad8fe9dc1f26c52e" providerId="LiveId" clId="{C9BD7371-D315-4AC7-A227-869B577738B9}" dt="2024-04-08T13:26:11.402" v="8772" actId="14100"/>
          <ac:spMkLst>
            <pc:docMk/>
            <pc:sldMk cId="1081143536" sldId="470"/>
            <ac:spMk id="11" creationId="{43598D84-AFB5-082A-0D32-25F52D2DF374}"/>
          </ac:spMkLst>
        </pc:spChg>
        <pc:spChg chg="add mod">
          <ac:chgData name="Dauster Souza Pereira" userId="ad8fe9dc1f26c52e" providerId="LiveId" clId="{C9BD7371-D315-4AC7-A227-869B577738B9}" dt="2024-04-08T13:25:05.928" v="8762" actId="1076"/>
          <ac:spMkLst>
            <pc:docMk/>
            <pc:sldMk cId="1081143536" sldId="470"/>
            <ac:spMk id="13" creationId="{A0DA3352-4998-0CFB-E469-6B68C2EE3086}"/>
          </ac:spMkLst>
        </pc:spChg>
        <pc:spChg chg="mod">
          <ac:chgData name="Dauster Souza Pereira" userId="ad8fe9dc1f26c52e" providerId="LiveId" clId="{C9BD7371-D315-4AC7-A227-869B577738B9}" dt="2024-04-08T13:18:46.929" v="8652" actId="207"/>
          <ac:spMkLst>
            <pc:docMk/>
            <pc:sldMk cId="1081143536" sldId="470"/>
            <ac:spMk id="14" creationId="{A6DF104B-F08B-0432-BB19-5C74B714AF16}"/>
          </ac:spMkLst>
        </pc:spChg>
        <pc:spChg chg="add mod ord">
          <ac:chgData name="Dauster Souza Pereira" userId="ad8fe9dc1f26c52e" providerId="LiveId" clId="{C9BD7371-D315-4AC7-A227-869B577738B9}" dt="2024-04-08T13:25:05.928" v="8762" actId="1076"/>
          <ac:spMkLst>
            <pc:docMk/>
            <pc:sldMk cId="1081143536" sldId="470"/>
            <ac:spMk id="15" creationId="{AE0A7D52-A69B-64E4-F39F-11D725D5FE59}"/>
          </ac:spMkLst>
        </pc:spChg>
        <pc:picChg chg="add mod">
          <ac:chgData name="Dauster Souza Pereira" userId="ad8fe9dc1f26c52e" providerId="LiveId" clId="{C9BD7371-D315-4AC7-A227-869B577738B9}" dt="2024-04-08T13:25:05.928" v="8762" actId="1076"/>
          <ac:picMkLst>
            <pc:docMk/>
            <pc:sldMk cId="1081143536" sldId="470"/>
            <ac:picMk id="10" creationId="{4D02F43A-A739-F392-C95B-F49E9694AE69}"/>
          </ac:picMkLst>
        </pc:picChg>
        <pc:picChg chg="del">
          <ac:chgData name="Dauster Souza Pereira" userId="ad8fe9dc1f26c52e" providerId="LiveId" clId="{C9BD7371-D315-4AC7-A227-869B577738B9}" dt="2024-04-08T13:15:38.980" v="8306" actId="478"/>
          <ac:picMkLst>
            <pc:docMk/>
            <pc:sldMk cId="1081143536" sldId="470"/>
            <ac:picMk id="16" creationId="{BBF3DB3E-199A-47F0-5DC5-05B5E46A2D52}"/>
          </ac:picMkLst>
        </pc:picChg>
        <pc:picChg chg="add mod">
          <ac:chgData name="Dauster Souza Pereira" userId="ad8fe9dc1f26c52e" providerId="LiveId" clId="{C9BD7371-D315-4AC7-A227-869B577738B9}" dt="2024-04-08T13:26:38.864" v="8775" actId="14100"/>
          <ac:picMkLst>
            <pc:docMk/>
            <pc:sldMk cId="1081143536" sldId="470"/>
            <ac:picMk id="18" creationId="{16227550-929E-2AA2-481C-2468B9175F7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>
          <a:extLst>
            <a:ext uri="{FF2B5EF4-FFF2-40B4-BE49-F238E27FC236}">
              <a16:creationId xmlns:a16="http://schemas.microsoft.com/office/drawing/2014/main" id="{F8A4151D-A3E3-F03C-92FF-D93FF0454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>
            <a:extLst>
              <a:ext uri="{FF2B5EF4-FFF2-40B4-BE49-F238E27FC236}">
                <a16:creationId xmlns:a16="http://schemas.microsoft.com/office/drawing/2014/main" id="{53BFC80C-BE23-B902-E377-888DC97403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>
            <a:extLst>
              <a:ext uri="{FF2B5EF4-FFF2-40B4-BE49-F238E27FC236}">
                <a16:creationId xmlns:a16="http://schemas.microsoft.com/office/drawing/2014/main" id="{2BB033A2-46FE-510A-3D86-C447EBA54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417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>
          <a:extLst>
            <a:ext uri="{FF2B5EF4-FFF2-40B4-BE49-F238E27FC236}">
              <a16:creationId xmlns:a16="http://schemas.microsoft.com/office/drawing/2014/main" id="{F8A4151D-A3E3-F03C-92FF-D93FF0454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>
            <a:extLst>
              <a:ext uri="{FF2B5EF4-FFF2-40B4-BE49-F238E27FC236}">
                <a16:creationId xmlns:a16="http://schemas.microsoft.com/office/drawing/2014/main" id="{53BFC80C-BE23-B902-E377-888DC97403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>
            <a:extLst>
              <a:ext uri="{FF2B5EF4-FFF2-40B4-BE49-F238E27FC236}">
                <a16:creationId xmlns:a16="http://schemas.microsoft.com/office/drawing/2014/main" id="{2BB033A2-46FE-510A-3D86-C447EBA54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60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>
          <a:extLst>
            <a:ext uri="{FF2B5EF4-FFF2-40B4-BE49-F238E27FC236}">
              <a16:creationId xmlns:a16="http://schemas.microsoft.com/office/drawing/2014/main" id="{F8A4151D-A3E3-F03C-92FF-D93FF0454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>
            <a:extLst>
              <a:ext uri="{FF2B5EF4-FFF2-40B4-BE49-F238E27FC236}">
                <a16:creationId xmlns:a16="http://schemas.microsoft.com/office/drawing/2014/main" id="{53BFC80C-BE23-B902-E377-888DC97403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>
            <a:extLst>
              <a:ext uri="{FF2B5EF4-FFF2-40B4-BE49-F238E27FC236}">
                <a16:creationId xmlns:a16="http://schemas.microsoft.com/office/drawing/2014/main" id="{2BB033A2-46FE-510A-3D86-C447EBA54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902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>
          <a:extLst>
            <a:ext uri="{FF2B5EF4-FFF2-40B4-BE49-F238E27FC236}">
              <a16:creationId xmlns:a16="http://schemas.microsoft.com/office/drawing/2014/main" id="{F8A4151D-A3E3-F03C-92FF-D93FF0454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>
            <a:extLst>
              <a:ext uri="{FF2B5EF4-FFF2-40B4-BE49-F238E27FC236}">
                <a16:creationId xmlns:a16="http://schemas.microsoft.com/office/drawing/2014/main" id="{53BFC80C-BE23-B902-E377-888DC97403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>
            <a:extLst>
              <a:ext uri="{FF2B5EF4-FFF2-40B4-BE49-F238E27FC236}">
                <a16:creationId xmlns:a16="http://schemas.microsoft.com/office/drawing/2014/main" id="{2BB033A2-46FE-510A-3D86-C447EBA54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072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>
          <a:extLst>
            <a:ext uri="{FF2B5EF4-FFF2-40B4-BE49-F238E27FC236}">
              <a16:creationId xmlns:a16="http://schemas.microsoft.com/office/drawing/2014/main" id="{F8A4151D-A3E3-F03C-92FF-D93FF0454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>
            <a:extLst>
              <a:ext uri="{FF2B5EF4-FFF2-40B4-BE49-F238E27FC236}">
                <a16:creationId xmlns:a16="http://schemas.microsoft.com/office/drawing/2014/main" id="{53BFC80C-BE23-B902-E377-888DC97403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>
            <a:extLst>
              <a:ext uri="{FF2B5EF4-FFF2-40B4-BE49-F238E27FC236}">
                <a16:creationId xmlns:a16="http://schemas.microsoft.com/office/drawing/2014/main" id="{2BB033A2-46FE-510A-3D86-C447EBA54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609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>
          <a:extLst>
            <a:ext uri="{FF2B5EF4-FFF2-40B4-BE49-F238E27FC236}">
              <a16:creationId xmlns:a16="http://schemas.microsoft.com/office/drawing/2014/main" id="{F8A4151D-A3E3-F03C-92FF-D93FF0454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>
            <a:extLst>
              <a:ext uri="{FF2B5EF4-FFF2-40B4-BE49-F238E27FC236}">
                <a16:creationId xmlns:a16="http://schemas.microsoft.com/office/drawing/2014/main" id="{53BFC80C-BE23-B902-E377-888DC97403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>
            <a:extLst>
              <a:ext uri="{FF2B5EF4-FFF2-40B4-BE49-F238E27FC236}">
                <a16:creationId xmlns:a16="http://schemas.microsoft.com/office/drawing/2014/main" id="{2BB033A2-46FE-510A-3D86-C447EBA54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3663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>
          <a:extLst>
            <a:ext uri="{FF2B5EF4-FFF2-40B4-BE49-F238E27FC236}">
              <a16:creationId xmlns:a16="http://schemas.microsoft.com/office/drawing/2014/main" id="{F8A4151D-A3E3-F03C-92FF-D93FF0454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>
            <a:extLst>
              <a:ext uri="{FF2B5EF4-FFF2-40B4-BE49-F238E27FC236}">
                <a16:creationId xmlns:a16="http://schemas.microsoft.com/office/drawing/2014/main" id="{53BFC80C-BE23-B902-E377-888DC97403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>
            <a:extLst>
              <a:ext uri="{FF2B5EF4-FFF2-40B4-BE49-F238E27FC236}">
                <a16:creationId xmlns:a16="http://schemas.microsoft.com/office/drawing/2014/main" id="{2BB033A2-46FE-510A-3D86-C447EBA54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647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>
          <a:extLst>
            <a:ext uri="{FF2B5EF4-FFF2-40B4-BE49-F238E27FC236}">
              <a16:creationId xmlns:a16="http://schemas.microsoft.com/office/drawing/2014/main" id="{F8A4151D-A3E3-F03C-92FF-D93FF0454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>
            <a:extLst>
              <a:ext uri="{FF2B5EF4-FFF2-40B4-BE49-F238E27FC236}">
                <a16:creationId xmlns:a16="http://schemas.microsoft.com/office/drawing/2014/main" id="{53BFC80C-BE23-B902-E377-888DC97403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>
            <a:extLst>
              <a:ext uri="{FF2B5EF4-FFF2-40B4-BE49-F238E27FC236}">
                <a16:creationId xmlns:a16="http://schemas.microsoft.com/office/drawing/2014/main" id="{2BB033A2-46FE-510A-3D86-C447EBA54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274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>
          <a:extLst>
            <a:ext uri="{FF2B5EF4-FFF2-40B4-BE49-F238E27FC236}">
              <a16:creationId xmlns:a16="http://schemas.microsoft.com/office/drawing/2014/main" id="{F8A4151D-A3E3-F03C-92FF-D93FF0454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>
            <a:extLst>
              <a:ext uri="{FF2B5EF4-FFF2-40B4-BE49-F238E27FC236}">
                <a16:creationId xmlns:a16="http://schemas.microsoft.com/office/drawing/2014/main" id="{53BFC80C-BE23-B902-E377-888DC97403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>
            <a:extLst>
              <a:ext uri="{FF2B5EF4-FFF2-40B4-BE49-F238E27FC236}">
                <a16:creationId xmlns:a16="http://schemas.microsoft.com/office/drawing/2014/main" id="{2BB033A2-46FE-510A-3D86-C447EBA54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552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>
          <a:extLst>
            <a:ext uri="{FF2B5EF4-FFF2-40B4-BE49-F238E27FC236}">
              <a16:creationId xmlns:a16="http://schemas.microsoft.com/office/drawing/2014/main" id="{F8A4151D-A3E3-F03C-92FF-D93FF0454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>
            <a:extLst>
              <a:ext uri="{FF2B5EF4-FFF2-40B4-BE49-F238E27FC236}">
                <a16:creationId xmlns:a16="http://schemas.microsoft.com/office/drawing/2014/main" id="{53BFC80C-BE23-B902-E377-888DC97403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>
            <a:extLst>
              <a:ext uri="{FF2B5EF4-FFF2-40B4-BE49-F238E27FC236}">
                <a16:creationId xmlns:a16="http://schemas.microsoft.com/office/drawing/2014/main" id="{2BB033A2-46FE-510A-3D86-C447EBA54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331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gf11272de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0" name="Google Shape;2880;gf11272de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857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>
          <a:extLst>
            <a:ext uri="{FF2B5EF4-FFF2-40B4-BE49-F238E27FC236}">
              <a16:creationId xmlns:a16="http://schemas.microsoft.com/office/drawing/2014/main" id="{F8A4151D-A3E3-F03C-92FF-D93FF0454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>
            <a:extLst>
              <a:ext uri="{FF2B5EF4-FFF2-40B4-BE49-F238E27FC236}">
                <a16:creationId xmlns:a16="http://schemas.microsoft.com/office/drawing/2014/main" id="{53BFC80C-BE23-B902-E377-888DC97403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>
            <a:extLst>
              <a:ext uri="{FF2B5EF4-FFF2-40B4-BE49-F238E27FC236}">
                <a16:creationId xmlns:a16="http://schemas.microsoft.com/office/drawing/2014/main" id="{2BB033A2-46FE-510A-3D86-C447EBA54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5097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>
          <a:extLst>
            <a:ext uri="{FF2B5EF4-FFF2-40B4-BE49-F238E27FC236}">
              <a16:creationId xmlns:a16="http://schemas.microsoft.com/office/drawing/2014/main" id="{F8A4151D-A3E3-F03C-92FF-D93FF0454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>
            <a:extLst>
              <a:ext uri="{FF2B5EF4-FFF2-40B4-BE49-F238E27FC236}">
                <a16:creationId xmlns:a16="http://schemas.microsoft.com/office/drawing/2014/main" id="{53BFC80C-BE23-B902-E377-888DC97403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>
            <a:extLst>
              <a:ext uri="{FF2B5EF4-FFF2-40B4-BE49-F238E27FC236}">
                <a16:creationId xmlns:a16="http://schemas.microsoft.com/office/drawing/2014/main" id="{2BB033A2-46FE-510A-3D86-C447EBA54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042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>
          <a:extLst>
            <a:ext uri="{FF2B5EF4-FFF2-40B4-BE49-F238E27FC236}">
              <a16:creationId xmlns:a16="http://schemas.microsoft.com/office/drawing/2014/main" id="{F8A4151D-A3E3-F03C-92FF-D93FF0454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>
            <a:extLst>
              <a:ext uri="{FF2B5EF4-FFF2-40B4-BE49-F238E27FC236}">
                <a16:creationId xmlns:a16="http://schemas.microsoft.com/office/drawing/2014/main" id="{53BFC80C-BE23-B902-E377-888DC97403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>
            <a:extLst>
              <a:ext uri="{FF2B5EF4-FFF2-40B4-BE49-F238E27FC236}">
                <a16:creationId xmlns:a16="http://schemas.microsoft.com/office/drawing/2014/main" id="{2BB033A2-46FE-510A-3D86-C447EBA54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6380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507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>
          <a:extLst>
            <a:ext uri="{FF2B5EF4-FFF2-40B4-BE49-F238E27FC236}">
              <a16:creationId xmlns:a16="http://schemas.microsoft.com/office/drawing/2014/main" id="{F8A4151D-A3E3-F03C-92FF-D93FF0454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>
            <a:extLst>
              <a:ext uri="{FF2B5EF4-FFF2-40B4-BE49-F238E27FC236}">
                <a16:creationId xmlns:a16="http://schemas.microsoft.com/office/drawing/2014/main" id="{53BFC80C-BE23-B902-E377-888DC97403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>
            <a:extLst>
              <a:ext uri="{FF2B5EF4-FFF2-40B4-BE49-F238E27FC236}">
                <a16:creationId xmlns:a16="http://schemas.microsoft.com/office/drawing/2014/main" id="{2BB033A2-46FE-510A-3D86-C447EBA54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6208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>
          <a:extLst>
            <a:ext uri="{FF2B5EF4-FFF2-40B4-BE49-F238E27FC236}">
              <a16:creationId xmlns:a16="http://schemas.microsoft.com/office/drawing/2014/main" id="{F8A4151D-A3E3-F03C-92FF-D93FF0454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>
            <a:extLst>
              <a:ext uri="{FF2B5EF4-FFF2-40B4-BE49-F238E27FC236}">
                <a16:creationId xmlns:a16="http://schemas.microsoft.com/office/drawing/2014/main" id="{53BFC80C-BE23-B902-E377-888DC97403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>
            <a:extLst>
              <a:ext uri="{FF2B5EF4-FFF2-40B4-BE49-F238E27FC236}">
                <a16:creationId xmlns:a16="http://schemas.microsoft.com/office/drawing/2014/main" id="{2BB033A2-46FE-510A-3D86-C447EBA54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239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>
          <a:extLst>
            <a:ext uri="{FF2B5EF4-FFF2-40B4-BE49-F238E27FC236}">
              <a16:creationId xmlns:a16="http://schemas.microsoft.com/office/drawing/2014/main" id="{F8A4151D-A3E3-F03C-92FF-D93FF0454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>
            <a:extLst>
              <a:ext uri="{FF2B5EF4-FFF2-40B4-BE49-F238E27FC236}">
                <a16:creationId xmlns:a16="http://schemas.microsoft.com/office/drawing/2014/main" id="{53BFC80C-BE23-B902-E377-888DC97403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>
            <a:extLst>
              <a:ext uri="{FF2B5EF4-FFF2-40B4-BE49-F238E27FC236}">
                <a16:creationId xmlns:a16="http://schemas.microsoft.com/office/drawing/2014/main" id="{2BB033A2-46FE-510A-3D86-C447EBA54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7153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>
          <a:extLst>
            <a:ext uri="{FF2B5EF4-FFF2-40B4-BE49-F238E27FC236}">
              <a16:creationId xmlns:a16="http://schemas.microsoft.com/office/drawing/2014/main" id="{F8A4151D-A3E3-F03C-92FF-D93FF0454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>
            <a:extLst>
              <a:ext uri="{FF2B5EF4-FFF2-40B4-BE49-F238E27FC236}">
                <a16:creationId xmlns:a16="http://schemas.microsoft.com/office/drawing/2014/main" id="{53BFC80C-BE23-B902-E377-888DC97403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>
            <a:extLst>
              <a:ext uri="{FF2B5EF4-FFF2-40B4-BE49-F238E27FC236}">
                <a16:creationId xmlns:a16="http://schemas.microsoft.com/office/drawing/2014/main" id="{2BB033A2-46FE-510A-3D86-C447EBA54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433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>
          <a:extLst>
            <a:ext uri="{FF2B5EF4-FFF2-40B4-BE49-F238E27FC236}">
              <a16:creationId xmlns:a16="http://schemas.microsoft.com/office/drawing/2014/main" id="{F8A4151D-A3E3-F03C-92FF-D93FF0454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>
            <a:extLst>
              <a:ext uri="{FF2B5EF4-FFF2-40B4-BE49-F238E27FC236}">
                <a16:creationId xmlns:a16="http://schemas.microsoft.com/office/drawing/2014/main" id="{53BFC80C-BE23-B902-E377-888DC97403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>
            <a:extLst>
              <a:ext uri="{FF2B5EF4-FFF2-40B4-BE49-F238E27FC236}">
                <a16:creationId xmlns:a16="http://schemas.microsoft.com/office/drawing/2014/main" id="{2BB033A2-46FE-510A-3D86-C447EBA54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259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>
          <a:extLst>
            <a:ext uri="{FF2B5EF4-FFF2-40B4-BE49-F238E27FC236}">
              <a16:creationId xmlns:a16="http://schemas.microsoft.com/office/drawing/2014/main" id="{F8A4151D-A3E3-F03C-92FF-D93FF0454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>
            <a:extLst>
              <a:ext uri="{FF2B5EF4-FFF2-40B4-BE49-F238E27FC236}">
                <a16:creationId xmlns:a16="http://schemas.microsoft.com/office/drawing/2014/main" id="{53BFC80C-BE23-B902-E377-888DC97403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>
            <a:extLst>
              <a:ext uri="{FF2B5EF4-FFF2-40B4-BE49-F238E27FC236}">
                <a16:creationId xmlns:a16="http://schemas.microsoft.com/office/drawing/2014/main" id="{2BB033A2-46FE-510A-3D86-C447EBA54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339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>
          <a:extLst>
            <a:ext uri="{FF2B5EF4-FFF2-40B4-BE49-F238E27FC236}">
              <a16:creationId xmlns:a16="http://schemas.microsoft.com/office/drawing/2014/main" id="{F8A4151D-A3E3-F03C-92FF-D93FF0454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>
            <a:extLst>
              <a:ext uri="{FF2B5EF4-FFF2-40B4-BE49-F238E27FC236}">
                <a16:creationId xmlns:a16="http://schemas.microsoft.com/office/drawing/2014/main" id="{53BFC80C-BE23-B902-E377-888DC97403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>
            <a:extLst>
              <a:ext uri="{FF2B5EF4-FFF2-40B4-BE49-F238E27FC236}">
                <a16:creationId xmlns:a16="http://schemas.microsoft.com/office/drawing/2014/main" id="{2BB033A2-46FE-510A-3D86-C447EBA54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15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subTitle" idx="1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title" idx="2" hasCustomPrompt="1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rot="10800000" flipH="1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rot="-5400000" flipH="1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71" name="Google Shape;271;p4"/>
          <p:cNvGrpSpPr/>
          <p:nvPr/>
        </p:nvGrpSpPr>
        <p:grpSpPr>
          <a:xfrm rot="5400000" flipH="1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74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kinsta.com/pt/blog/programacao-orientada-objetos-python/" TargetMode="External"/><Relationship Id="rId5" Type="http://schemas.openxmlformats.org/officeDocument/2006/relationships/hyperlink" Target="https://pt.linkedin.com/pulse/entendendo-programa%C3%A7%C3%A3o-orientada-objetos-com-uma-hist%C3%B3rinha-leoni" TargetMode="External"/><Relationship Id="rId4" Type="http://schemas.openxmlformats.org/officeDocument/2006/relationships/hyperlink" Target="https://caiocnoronha.medium.com/programa%C3%A7%C3%A3o-orienta%C3%A7%C3%A3o-a-objetos-poo-759d96dda910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2130750" y="3329973"/>
            <a:ext cx="4882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3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2024/1</a:t>
            </a:r>
            <a:endParaRPr dirty="0"/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2"/>
                </a:solidFill>
              </a:rPr>
              <a:t>Programação Orientada a Objetos</a:t>
            </a:r>
            <a:r>
              <a:rPr lang="en" sz="3000" dirty="0"/>
              <a:t> </a:t>
            </a:r>
            <a:br>
              <a:rPr lang="en" sz="3000" dirty="0"/>
            </a:br>
            <a:r>
              <a:rPr lang="en" sz="3000" dirty="0"/>
              <a:t>POO</a:t>
            </a:r>
            <a:endParaRPr sz="3000" dirty="0"/>
          </a:p>
        </p:txBody>
      </p:sp>
      <p:sp>
        <p:nvSpPr>
          <p:cNvPr id="5" name="Google Shape;2719;p33">
            <a:extLst>
              <a:ext uri="{FF2B5EF4-FFF2-40B4-BE49-F238E27FC236}">
                <a16:creationId xmlns:a16="http://schemas.microsoft.com/office/drawing/2014/main" id="{8046CAB0-3059-F03D-1F75-F3DF841A0D81}"/>
              </a:ext>
            </a:extLst>
          </p:cNvPr>
          <p:cNvSpPr txBox="1">
            <a:spLocks/>
          </p:cNvSpPr>
          <p:nvPr/>
        </p:nvSpPr>
        <p:spPr>
          <a:xfrm>
            <a:off x="4384295" y="2654090"/>
            <a:ext cx="3790453" cy="387606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Exo"/>
              <a:buNone/>
              <a:defRPr sz="65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Exo"/>
              <a:buNone/>
              <a:defRPr sz="5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Exo"/>
              <a:buNone/>
              <a:defRPr sz="5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Exo"/>
              <a:buNone/>
              <a:defRPr sz="5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Exo"/>
              <a:buNone/>
              <a:defRPr sz="5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Exo"/>
              <a:buNone/>
              <a:defRPr sz="5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Exo"/>
              <a:buNone/>
              <a:defRPr sz="5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Exo"/>
              <a:buNone/>
              <a:defRPr sz="5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Exo"/>
              <a:buNone/>
              <a:defRPr sz="5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pt-BR" sz="1500" dirty="0" err="1">
                <a:solidFill>
                  <a:schemeClr val="accent2"/>
                </a:solidFill>
              </a:rPr>
              <a:t>Profº</a:t>
            </a:r>
            <a:r>
              <a:rPr lang="pt-BR" sz="1500" dirty="0">
                <a:solidFill>
                  <a:schemeClr val="accent2"/>
                </a:solidFill>
              </a:rPr>
              <a:t>. Dauster Souza Pereira</a:t>
            </a:r>
            <a:r>
              <a:rPr lang="pt-BR" sz="1500" dirty="0"/>
              <a:t> </a:t>
            </a:r>
          </a:p>
        </p:txBody>
      </p:sp>
      <p:pic>
        <p:nvPicPr>
          <p:cNvPr id="7" name="Imagem 6" descr="Interface gráfica do usuário, Texto&#10;&#10;Descrição gerada automaticamente com confiança média">
            <a:extLst>
              <a:ext uri="{FF2B5EF4-FFF2-40B4-BE49-F238E27FC236}">
                <a16:creationId xmlns:a16="http://schemas.microsoft.com/office/drawing/2014/main" id="{F7372CDE-4A10-D7E6-1644-8E1E55877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751" y="100655"/>
            <a:ext cx="1687993" cy="5984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>
          <a:extLst>
            <a:ext uri="{FF2B5EF4-FFF2-40B4-BE49-F238E27FC236}">
              <a16:creationId xmlns:a16="http://schemas.microsoft.com/office/drawing/2014/main" id="{D42660D6-795A-BAD8-B090-9EDA1E9E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>
            <a:extLst>
              <a:ext uri="{FF2B5EF4-FFF2-40B4-BE49-F238E27FC236}">
                <a16:creationId xmlns:a16="http://schemas.microsoft.com/office/drawing/2014/main" id="{69604FC1-569A-E868-48E0-7270907A70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45" y="418354"/>
            <a:ext cx="8504005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Historinha para Entender Orientação a Objetos</a:t>
            </a:r>
            <a:endParaRPr sz="2800" dirty="0">
              <a:solidFill>
                <a:schemeClr val="bg1"/>
              </a:solidFill>
            </a:endParaRPr>
          </a:p>
        </p:txBody>
      </p:sp>
      <p:grpSp>
        <p:nvGrpSpPr>
          <p:cNvPr id="2726" name="Google Shape;2726;p34">
            <a:extLst>
              <a:ext uri="{FF2B5EF4-FFF2-40B4-BE49-F238E27FC236}">
                <a16:creationId xmlns:a16="http://schemas.microsoft.com/office/drawing/2014/main" id="{10463245-188C-5E03-EA04-0550AC467572}"/>
              </a:ext>
            </a:extLst>
          </p:cNvPr>
          <p:cNvGrpSpPr/>
          <p:nvPr/>
        </p:nvGrpSpPr>
        <p:grpSpPr>
          <a:xfrm>
            <a:off x="7048998" y="29730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>
              <a:extLst>
                <a:ext uri="{FF2B5EF4-FFF2-40B4-BE49-F238E27FC236}">
                  <a16:creationId xmlns:a16="http://schemas.microsoft.com/office/drawing/2014/main" id="{C22C7A13-523C-4655-255B-68AD4A041D0A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>
              <a:extLst>
                <a:ext uri="{FF2B5EF4-FFF2-40B4-BE49-F238E27FC236}">
                  <a16:creationId xmlns:a16="http://schemas.microsoft.com/office/drawing/2014/main" id="{3001F481-5E93-DBAF-EF5F-798CF032FB64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>
              <a:extLst>
                <a:ext uri="{FF2B5EF4-FFF2-40B4-BE49-F238E27FC236}">
                  <a16:creationId xmlns:a16="http://schemas.microsoft.com/office/drawing/2014/main" id="{587909FC-1D10-A7F0-B347-52EE5B174C39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>
              <a:extLst>
                <a:ext uri="{FF2B5EF4-FFF2-40B4-BE49-F238E27FC236}">
                  <a16:creationId xmlns:a16="http://schemas.microsoft.com/office/drawing/2014/main" id="{539032B6-A9DC-3137-8C27-C1F86BFF993E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>
              <a:extLst>
                <a:ext uri="{FF2B5EF4-FFF2-40B4-BE49-F238E27FC236}">
                  <a16:creationId xmlns:a16="http://schemas.microsoft.com/office/drawing/2014/main" id="{1B1DF1B6-0B28-0B6A-5E16-5FE2E8262017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>
              <a:extLst>
                <a:ext uri="{FF2B5EF4-FFF2-40B4-BE49-F238E27FC236}">
                  <a16:creationId xmlns:a16="http://schemas.microsoft.com/office/drawing/2014/main" id="{EF06AE36-F404-1F9C-5AD6-394E0A4F6076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80AE2360-8CBC-37B5-CB02-E465D3276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" y="4210847"/>
            <a:ext cx="495945" cy="771007"/>
          </a:xfrm>
          <a:prstGeom prst="rect">
            <a:avLst/>
          </a:prstGeom>
        </p:spPr>
      </p:pic>
      <p:pic>
        <p:nvPicPr>
          <p:cNvPr id="5" name="Imagem 4" descr="Garrafa de bebida&#10;&#10;Descrição gerada automaticamente">
            <a:extLst>
              <a:ext uri="{FF2B5EF4-FFF2-40B4-BE49-F238E27FC236}">
                <a16:creationId xmlns:a16="http://schemas.microsoft.com/office/drawing/2014/main" id="{FDA23A49-77FB-0ECF-33A4-5E97681AA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3026" y="1052138"/>
            <a:ext cx="2812799" cy="375691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4318955-69BC-27E8-FAAF-F86B34694A90}"/>
              </a:ext>
            </a:extLst>
          </p:cNvPr>
          <p:cNvSpPr txBox="1"/>
          <p:nvPr/>
        </p:nvSpPr>
        <p:spPr>
          <a:xfrm>
            <a:off x="1893585" y="1052138"/>
            <a:ext cx="693295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rgbClr val="FF33CC"/>
                </a:solidFill>
                <a:latin typeface="Consolas" panose="020B0609020204030204" pitchFamily="49" charset="0"/>
              </a:rPr>
              <a:t>Resumindo</a:t>
            </a:r>
            <a:r>
              <a:rPr lang="pt-BR" sz="1600" dirty="0">
                <a:solidFill>
                  <a:srgbClr val="F8F8F2"/>
                </a:solidFill>
                <a:latin typeface="Consolas" panose="020B0609020204030204" pitchFamily="49" charset="0"/>
              </a:rPr>
              <a:t>...</a:t>
            </a:r>
          </a:p>
          <a:p>
            <a:pPr algn="just"/>
            <a:endParaRPr lang="pt-BR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algn="just"/>
            <a:r>
              <a:rPr lang="pt-BR" sz="1600" dirty="0">
                <a:solidFill>
                  <a:srgbClr val="F8F8F2"/>
                </a:solidFill>
                <a:latin typeface="Consolas" panose="020B0609020204030204" pitchFamily="49" charset="0"/>
              </a:rPr>
              <a:t>Quando eu tenho que sempre pedir a garrafa, e a maneira de abrir, o copo, e o líquido, é a </a:t>
            </a:r>
            <a:r>
              <a:rPr lang="pt-BR" sz="1600" dirty="0">
                <a:solidFill>
                  <a:srgbClr val="FFFF00"/>
                </a:solidFill>
                <a:latin typeface="Consolas" panose="020B0609020204030204" pitchFamily="49" charset="0"/>
              </a:rPr>
              <a:t>programação procedural</a:t>
            </a:r>
            <a:r>
              <a:rPr lang="pt-BR" sz="1600" dirty="0">
                <a:solidFill>
                  <a:srgbClr val="F8F8F2"/>
                </a:solidFill>
                <a:latin typeface="Consolas" panose="020B0609020204030204" pitchFamily="49" charset="0"/>
              </a:rPr>
              <a:t>. Ou seja, </a:t>
            </a:r>
            <a:r>
              <a:rPr lang="pt-BR" sz="1600" dirty="0">
                <a:solidFill>
                  <a:srgbClr val="31C9F3"/>
                </a:solidFill>
                <a:latin typeface="Consolas" panose="020B0609020204030204" pitchFamily="49" charset="0"/>
              </a:rPr>
              <a:t>o dado e o seu comportamento, possuem ações separadas, devem sempre ser descritas</a:t>
            </a:r>
            <a:r>
              <a:rPr lang="pt-BR" sz="1600" dirty="0">
                <a:solidFill>
                  <a:srgbClr val="F8F8F2"/>
                </a:solidFill>
                <a:latin typeface="Consolas" panose="020B0609020204030204" pitchFamily="49" charset="0"/>
              </a:rPr>
              <a:t>...</a:t>
            </a:r>
          </a:p>
          <a:p>
            <a:pPr algn="just"/>
            <a:endParaRPr lang="pt-BR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algn="just"/>
            <a:r>
              <a:rPr lang="pt-BR" sz="1600" dirty="0">
                <a:solidFill>
                  <a:srgbClr val="F8F8F2"/>
                </a:solidFill>
                <a:latin typeface="Consolas" panose="020B0609020204030204" pitchFamily="49" charset="0"/>
              </a:rPr>
              <a:t>Já na </a:t>
            </a:r>
            <a:r>
              <a:rPr lang="pt-BR" sz="1600" dirty="0">
                <a:solidFill>
                  <a:srgbClr val="FFFF00"/>
                </a:solidFill>
                <a:latin typeface="Consolas" panose="020B0609020204030204" pitchFamily="49" charset="0"/>
              </a:rPr>
              <a:t>OO</a:t>
            </a:r>
            <a:r>
              <a:rPr lang="pt-BR" sz="1600" dirty="0">
                <a:solidFill>
                  <a:srgbClr val="F8F8F2"/>
                </a:solidFill>
                <a:latin typeface="Consolas" panose="020B0609020204030204" pitchFamily="49" charset="0"/>
              </a:rPr>
              <a:t>, você tem a </a:t>
            </a:r>
            <a:r>
              <a:rPr lang="pt-BR" sz="1600" dirty="0">
                <a:solidFill>
                  <a:srgbClr val="FFFF00"/>
                </a:solidFill>
                <a:latin typeface="Consolas" panose="020B0609020204030204" pitchFamily="49" charset="0"/>
              </a:rPr>
              <a:t>conexão entre o dado e comportamento</a:t>
            </a:r>
            <a:r>
              <a:rPr lang="pt-BR" sz="1600" dirty="0">
                <a:solidFill>
                  <a:srgbClr val="F8F8F2"/>
                </a:solidFill>
                <a:latin typeface="Consolas" panose="020B0609020204030204" pitchFamily="49" charset="0"/>
              </a:rPr>
              <a:t>. Isso quer dizer que </a:t>
            </a:r>
            <a:r>
              <a:rPr lang="pt-BR" sz="1600" dirty="0">
                <a:solidFill>
                  <a:srgbClr val="FFFF00"/>
                </a:solidFill>
                <a:latin typeface="Consolas" panose="020B0609020204030204" pitchFamily="49" charset="0"/>
              </a:rPr>
              <a:t>onde você chamar a garrafa</a:t>
            </a:r>
            <a:r>
              <a:rPr lang="pt-BR" sz="1600" dirty="0">
                <a:solidFill>
                  <a:srgbClr val="F8F8F2"/>
                </a:solidFill>
                <a:latin typeface="Consolas" panose="020B0609020204030204" pitchFamily="49" charset="0"/>
              </a:rPr>
              <a:t>, aonde quer que você a chame, </a:t>
            </a:r>
            <a:r>
              <a:rPr lang="pt-BR" sz="1600" dirty="0">
                <a:solidFill>
                  <a:srgbClr val="FFFF00"/>
                </a:solidFill>
                <a:latin typeface="Consolas" panose="020B0609020204030204" pitchFamily="49" charset="0"/>
              </a:rPr>
              <a:t>você terá a forma de abri-la</a:t>
            </a:r>
            <a:r>
              <a:rPr lang="pt-BR" sz="1600" dirty="0">
                <a:solidFill>
                  <a:srgbClr val="F8F8F2"/>
                </a:solidFill>
                <a:latin typeface="Consolas" panose="020B0609020204030204" pitchFamily="49" charset="0"/>
              </a:rPr>
              <a:t>. </a:t>
            </a:r>
            <a:r>
              <a:rPr lang="pt-BR" sz="1600" dirty="0">
                <a:solidFill>
                  <a:srgbClr val="31C9F3"/>
                </a:solidFill>
                <a:latin typeface="Consolas" panose="020B0609020204030204" pitchFamily="49" charset="0"/>
              </a:rPr>
              <a:t>Pois está descrito como seu objeto funcionará</a:t>
            </a:r>
            <a:r>
              <a:rPr lang="pt-BR" sz="1600" dirty="0">
                <a:solidFill>
                  <a:srgbClr val="F8F8F2"/>
                </a:solidFill>
                <a:latin typeface="Consolas" panose="020B0609020204030204" pitchFamily="49" charset="0"/>
              </a:rPr>
              <a:t>. </a:t>
            </a:r>
          </a:p>
          <a:p>
            <a:pPr algn="just"/>
            <a:endParaRPr lang="pt-BR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algn="just"/>
            <a:r>
              <a:rPr lang="pt-BR" sz="1600" dirty="0">
                <a:solidFill>
                  <a:srgbClr val="FFFF00"/>
                </a:solidFill>
                <a:latin typeface="Consolas" panose="020B0609020204030204" pitchFamily="49" charset="0"/>
              </a:rPr>
              <a:t>Aonde seu objeto for, seus comportamentos andam juntos dele</a:t>
            </a:r>
            <a:r>
              <a:rPr lang="pt-BR" sz="1600" dirty="0">
                <a:solidFill>
                  <a:srgbClr val="F8F8F2"/>
                </a:solidFill>
                <a:latin typeface="Consolas" panose="020B0609020204030204" pitchFamily="49" charset="0"/>
              </a:rPr>
              <a:t>. Desta forma, não é necessário que cada vez que você quiser abrir, você tenha que inventar algo diferente.</a:t>
            </a:r>
            <a:endParaRPr lang="pt-B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45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>
          <a:extLst>
            <a:ext uri="{FF2B5EF4-FFF2-40B4-BE49-F238E27FC236}">
              <a16:creationId xmlns:a16="http://schemas.microsoft.com/office/drawing/2014/main" id="{D42660D6-795A-BAD8-B090-9EDA1E9E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>
            <a:extLst>
              <a:ext uri="{FF2B5EF4-FFF2-40B4-BE49-F238E27FC236}">
                <a16:creationId xmlns:a16="http://schemas.microsoft.com/office/drawing/2014/main" id="{69604FC1-569A-E868-48E0-7270907A70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45" y="418354"/>
            <a:ext cx="8504005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Os Pilares da Programação Orientada a Objetos</a:t>
            </a:r>
            <a:endParaRPr sz="2800" dirty="0">
              <a:solidFill>
                <a:schemeClr val="bg1"/>
              </a:solidFill>
            </a:endParaRPr>
          </a:p>
        </p:txBody>
      </p:sp>
      <p:grpSp>
        <p:nvGrpSpPr>
          <p:cNvPr id="2726" name="Google Shape;2726;p34">
            <a:extLst>
              <a:ext uri="{FF2B5EF4-FFF2-40B4-BE49-F238E27FC236}">
                <a16:creationId xmlns:a16="http://schemas.microsoft.com/office/drawing/2014/main" id="{10463245-188C-5E03-EA04-0550AC467572}"/>
              </a:ext>
            </a:extLst>
          </p:cNvPr>
          <p:cNvGrpSpPr/>
          <p:nvPr/>
        </p:nvGrpSpPr>
        <p:grpSpPr>
          <a:xfrm>
            <a:off x="7048998" y="29730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>
              <a:extLst>
                <a:ext uri="{FF2B5EF4-FFF2-40B4-BE49-F238E27FC236}">
                  <a16:creationId xmlns:a16="http://schemas.microsoft.com/office/drawing/2014/main" id="{C22C7A13-523C-4655-255B-68AD4A041D0A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>
              <a:extLst>
                <a:ext uri="{FF2B5EF4-FFF2-40B4-BE49-F238E27FC236}">
                  <a16:creationId xmlns:a16="http://schemas.microsoft.com/office/drawing/2014/main" id="{3001F481-5E93-DBAF-EF5F-798CF032FB64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>
              <a:extLst>
                <a:ext uri="{FF2B5EF4-FFF2-40B4-BE49-F238E27FC236}">
                  <a16:creationId xmlns:a16="http://schemas.microsoft.com/office/drawing/2014/main" id="{587909FC-1D10-A7F0-B347-52EE5B174C39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>
              <a:extLst>
                <a:ext uri="{FF2B5EF4-FFF2-40B4-BE49-F238E27FC236}">
                  <a16:creationId xmlns:a16="http://schemas.microsoft.com/office/drawing/2014/main" id="{539032B6-A9DC-3137-8C27-C1F86BFF993E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>
              <a:extLst>
                <a:ext uri="{FF2B5EF4-FFF2-40B4-BE49-F238E27FC236}">
                  <a16:creationId xmlns:a16="http://schemas.microsoft.com/office/drawing/2014/main" id="{1B1DF1B6-0B28-0B6A-5E16-5FE2E8262017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>
              <a:extLst>
                <a:ext uri="{FF2B5EF4-FFF2-40B4-BE49-F238E27FC236}">
                  <a16:creationId xmlns:a16="http://schemas.microsoft.com/office/drawing/2014/main" id="{EF06AE36-F404-1F9C-5AD6-394E0A4F6076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80AE2360-8CBC-37B5-CB02-E465D3276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" y="4210847"/>
            <a:ext cx="495945" cy="77100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CFF275B-344B-3975-AFB5-F956C0C8DABB}"/>
              </a:ext>
            </a:extLst>
          </p:cNvPr>
          <p:cNvSpPr txBox="1"/>
          <p:nvPr/>
        </p:nvSpPr>
        <p:spPr>
          <a:xfrm>
            <a:off x="534691" y="1257878"/>
            <a:ext cx="80080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Na </a:t>
            </a:r>
            <a:r>
              <a:rPr lang="pt-BR" sz="1800" dirty="0">
                <a:solidFill>
                  <a:srgbClr val="FFFF00"/>
                </a:solidFill>
                <a:latin typeface="Consolas" panose="020B0609020204030204" pitchFamily="49" charset="0"/>
              </a:rPr>
              <a:t>Programação Estruturada, 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um programa é construído por meio de </a:t>
            </a:r>
            <a:r>
              <a:rPr lang="pt-BR" sz="1800" dirty="0">
                <a:solidFill>
                  <a:srgbClr val="31C9F3"/>
                </a:solidFill>
                <a:latin typeface="Consolas" panose="020B0609020204030204" pitchFamily="49" charset="0"/>
              </a:rPr>
              <a:t>funções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 e </a:t>
            </a:r>
            <a:r>
              <a:rPr lang="pt-BR" sz="1800" dirty="0">
                <a:solidFill>
                  <a:srgbClr val="31C9F3"/>
                </a:solidFill>
                <a:latin typeface="Consolas" panose="020B0609020204030204" pitchFamily="49" charset="0"/>
              </a:rPr>
              <a:t>procedimentos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</a:p>
          <a:p>
            <a:pPr algn="just"/>
            <a:endParaRPr lang="pt-BR" sz="18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algn="just"/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Na </a:t>
            </a:r>
            <a:r>
              <a:rPr lang="pt-BR" sz="1800" dirty="0">
                <a:solidFill>
                  <a:srgbClr val="FFFF00"/>
                </a:solidFill>
                <a:latin typeface="Consolas" panose="020B0609020204030204" pitchFamily="49" charset="0"/>
              </a:rPr>
              <a:t>Programação OO, 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a forma de pensar (o paradigma) é diferente. Um programa é visto como um </a:t>
            </a:r>
            <a:r>
              <a:rPr lang="pt-BR" sz="1800" dirty="0">
                <a:solidFill>
                  <a:srgbClr val="31C9F3"/>
                </a:solidFill>
                <a:latin typeface="Consolas" panose="020B0609020204030204" pitchFamily="49" charset="0"/>
              </a:rPr>
              <a:t>conjunto de objetos 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que se comunicam através de </a:t>
            </a:r>
            <a:r>
              <a:rPr lang="pt-BR" sz="1800" dirty="0">
                <a:solidFill>
                  <a:srgbClr val="31C9F3"/>
                </a:solidFill>
                <a:latin typeface="Consolas" panose="020B0609020204030204" pitchFamily="49" charset="0"/>
              </a:rPr>
              <a:t>mensagens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125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>
          <a:extLst>
            <a:ext uri="{FF2B5EF4-FFF2-40B4-BE49-F238E27FC236}">
              <a16:creationId xmlns:a16="http://schemas.microsoft.com/office/drawing/2014/main" id="{D42660D6-795A-BAD8-B090-9EDA1E9E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>
            <a:extLst>
              <a:ext uri="{FF2B5EF4-FFF2-40B4-BE49-F238E27FC236}">
                <a16:creationId xmlns:a16="http://schemas.microsoft.com/office/drawing/2014/main" id="{69604FC1-569A-E868-48E0-7270907A70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45" y="418354"/>
            <a:ext cx="8504005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Os Pilares da Programação Orientada a Objetos</a:t>
            </a:r>
            <a:endParaRPr sz="2800" dirty="0">
              <a:solidFill>
                <a:schemeClr val="bg1"/>
              </a:solidFill>
            </a:endParaRPr>
          </a:p>
        </p:txBody>
      </p:sp>
      <p:grpSp>
        <p:nvGrpSpPr>
          <p:cNvPr id="2726" name="Google Shape;2726;p34">
            <a:extLst>
              <a:ext uri="{FF2B5EF4-FFF2-40B4-BE49-F238E27FC236}">
                <a16:creationId xmlns:a16="http://schemas.microsoft.com/office/drawing/2014/main" id="{10463245-188C-5E03-EA04-0550AC467572}"/>
              </a:ext>
            </a:extLst>
          </p:cNvPr>
          <p:cNvGrpSpPr/>
          <p:nvPr/>
        </p:nvGrpSpPr>
        <p:grpSpPr>
          <a:xfrm>
            <a:off x="7048998" y="29730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>
              <a:extLst>
                <a:ext uri="{FF2B5EF4-FFF2-40B4-BE49-F238E27FC236}">
                  <a16:creationId xmlns:a16="http://schemas.microsoft.com/office/drawing/2014/main" id="{C22C7A13-523C-4655-255B-68AD4A041D0A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>
              <a:extLst>
                <a:ext uri="{FF2B5EF4-FFF2-40B4-BE49-F238E27FC236}">
                  <a16:creationId xmlns:a16="http://schemas.microsoft.com/office/drawing/2014/main" id="{3001F481-5E93-DBAF-EF5F-798CF032FB64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>
              <a:extLst>
                <a:ext uri="{FF2B5EF4-FFF2-40B4-BE49-F238E27FC236}">
                  <a16:creationId xmlns:a16="http://schemas.microsoft.com/office/drawing/2014/main" id="{587909FC-1D10-A7F0-B347-52EE5B174C39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>
              <a:extLst>
                <a:ext uri="{FF2B5EF4-FFF2-40B4-BE49-F238E27FC236}">
                  <a16:creationId xmlns:a16="http://schemas.microsoft.com/office/drawing/2014/main" id="{539032B6-A9DC-3137-8C27-C1F86BFF993E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>
              <a:extLst>
                <a:ext uri="{FF2B5EF4-FFF2-40B4-BE49-F238E27FC236}">
                  <a16:creationId xmlns:a16="http://schemas.microsoft.com/office/drawing/2014/main" id="{1B1DF1B6-0B28-0B6A-5E16-5FE2E8262017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>
              <a:extLst>
                <a:ext uri="{FF2B5EF4-FFF2-40B4-BE49-F238E27FC236}">
                  <a16:creationId xmlns:a16="http://schemas.microsoft.com/office/drawing/2014/main" id="{EF06AE36-F404-1F9C-5AD6-394E0A4F6076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80AE2360-8CBC-37B5-CB02-E465D3276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" y="4210847"/>
            <a:ext cx="495945" cy="77100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CFF275B-344B-3975-AFB5-F956C0C8DABB}"/>
              </a:ext>
            </a:extLst>
          </p:cNvPr>
          <p:cNvSpPr txBox="1"/>
          <p:nvPr/>
        </p:nvSpPr>
        <p:spPr>
          <a:xfrm>
            <a:off x="534691" y="1257878"/>
            <a:ext cx="80080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No caso da </a:t>
            </a:r>
            <a:r>
              <a:rPr lang="pt-BR" sz="1800" dirty="0">
                <a:solidFill>
                  <a:srgbClr val="FFFF00"/>
                </a:solidFill>
                <a:latin typeface="Consolas" panose="020B0609020204030204" pitchFamily="49" charset="0"/>
              </a:rPr>
              <a:t>Programação OO 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um programa é visto como um conjunto de objetos que se comunicam através de mensagens. Cada objeto mantém dados internos, chamados </a:t>
            </a:r>
            <a:r>
              <a:rPr lang="pt-BR" sz="1800" dirty="0">
                <a:solidFill>
                  <a:srgbClr val="FFFF00"/>
                </a:solidFill>
                <a:latin typeface="Consolas" panose="020B0609020204030204" pitchFamily="49" charset="0"/>
              </a:rPr>
              <a:t>atributos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DA54BB-DF3C-3BB3-B651-D765D8F2E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065" y="2304022"/>
            <a:ext cx="4259045" cy="26782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B9D8A27-130D-0475-77EE-642C36BB193D}"/>
              </a:ext>
            </a:extLst>
          </p:cNvPr>
          <p:cNvSpPr txBox="1"/>
          <p:nvPr/>
        </p:nvSpPr>
        <p:spPr>
          <a:xfrm>
            <a:off x="601249" y="2565025"/>
            <a:ext cx="38456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Dessa forma, um sistema (programa de computador) desenvolvido usando a POO, possui objetos que </a:t>
            </a:r>
            <a:r>
              <a:rPr lang="pt-BR" sz="1800" dirty="0">
                <a:solidFill>
                  <a:srgbClr val="31C9F3"/>
                </a:solidFill>
                <a:latin typeface="Consolas" panose="020B0609020204030204" pitchFamily="49" charset="0"/>
              </a:rPr>
              <a:t>colaboram entre si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pt-BR" sz="1800" dirty="0">
                <a:solidFill>
                  <a:srgbClr val="FFFF00"/>
                </a:solidFill>
                <a:latin typeface="Consolas" panose="020B0609020204030204" pitchFamily="49" charset="0"/>
              </a:rPr>
              <a:t>executando tarefas específicas em busca de um objetivo comum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556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>
          <a:extLst>
            <a:ext uri="{FF2B5EF4-FFF2-40B4-BE49-F238E27FC236}">
              <a16:creationId xmlns:a16="http://schemas.microsoft.com/office/drawing/2014/main" id="{D42660D6-795A-BAD8-B090-9EDA1E9E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>
            <a:extLst>
              <a:ext uri="{FF2B5EF4-FFF2-40B4-BE49-F238E27FC236}">
                <a16:creationId xmlns:a16="http://schemas.microsoft.com/office/drawing/2014/main" id="{69604FC1-569A-E868-48E0-7270907A70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46" y="418354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O que é Programação Orientada a Objetos?</a:t>
            </a:r>
            <a:endParaRPr sz="2800" dirty="0">
              <a:solidFill>
                <a:schemeClr val="bg1"/>
              </a:solidFill>
            </a:endParaRPr>
          </a:p>
        </p:txBody>
      </p:sp>
      <p:grpSp>
        <p:nvGrpSpPr>
          <p:cNvPr id="2726" name="Google Shape;2726;p34">
            <a:extLst>
              <a:ext uri="{FF2B5EF4-FFF2-40B4-BE49-F238E27FC236}">
                <a16:creationId xmlns:a16="http://schemas.microsoft.com/office/drawing/2014/main" id="{10463245-188C-5E03-EA04-0550AC467572}"/>
              </a:ext>
            </a:extLst>
          </p:cNvPr>
          <p:cNvGrpSpPr/>
          <p:nvPr/>
        </p:nvGrpSpPr>
        <p:grpSpPr>
          <a:xfrm>
            <a:off x="7048998" y="29730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>
              <a:extLst>
                <a:ext uri="{FF2B5EF4-FFF2-40B4-BE49-F238E27FC236}">
                  <a16:creationId xmlns:a16="http://schemas.microsoft.com/office/drawing/2014/main" id="{C22C7A13-523C-4655-255B-68AD4A041D0A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>
              <a:extLst>
                <a:ext uri="{FF2B5EF4-FFF2-40B4-BE49-F238E27FC236}">
                  <a16:creationId xmlns:a16="http://schemas.microsoft.com/office/drawing/2014/main" id="{3001F481-5E93-DBAF-EF5F-798CF032FB64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>
              <a:extLst>
                <a:ext uri="{FF2B5EF4-FFF2-40B4-BE49-F238E27FC236}">
                  <a16:creationId xmlns:a16="http://schemas.microsoft.com/office/drawing/2014/main" id="{587909FC-1D10-A7F0-B347-52EE5B174C39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>
              <a:extLst>
                <a:ext uri="{FF2B5EF4-FFF2-40B4-BE49-F238E27FC236}">
                  <a16:creationId xmlns:a16="http://schemas.microsoft.com/office/drawing/2014/main" id="{539032B6-A9DC-3137-8C27-C1F86BFF993E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>
              <a:extLst>
                <a:ext uri="{FF2B5EF4-FFF2-40B4-BE49-F238E27FC236}">
                  <a16:creationId xmlns:a16="http://schemas.microsoft.com/office/drawing/2014/main" id="{1B1DF1B6-0B28-0B6A-5E16-5FE2E8262017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>
              <a:extLst>
                <a:ext uri="{FF2B5EF4-FFF2-40B4-BE49-F238E27FC236}">
                  <a16:creationId xmlns:a16="http://schemas.microsoft.com/office/drawing/2014/main" id="{EF06AE36-F404-1F9C-5AD6-394E0A4F6076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80AE2360-8CBC-37B5-CB02-E465D3276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" y="4210847"/>
            <a:ext cx="495945" cy="77100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CFF275B-344B-3975-AFB5-F956C0C8DABB}"/>
              </a:ext>
            </a:extLst>
          </p:cNvPr>
          <p:cNvSpPr txBox="1"/>
          <p:nvPr/>
        </p:nvSpPr>
        <p:spPr>
          <a:xfrm>
            <a:off x="534691" y="1257878"/>
            <a:ext cx="80080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Por que </a:t>
            </a:r>
            <a:r>
              <a:rPr lang="pt-BR" sz="1800" dirty="0">
                <a:solidFill>
                  <a:srgbClr val="FFFF00"/>
                </a:solidFill>
                <a:latin typeface="Consolas" panose="020B0609020204030204" pitchFamily="49" charset="0"/>
              </a:rPr>
              <a:t>outro paradigma de programação 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se já temos </a:t>
            </a:r>
            <a:r>
              <a:rPr lang="pt-BR" sz="1800" dirty="0">
                <a:solidFill>
                  <a:srgbClr val="FFFF00"/>
                </a:solidFill>
                <a:latin typeface="Consolas" panose="020B0609020204030204" pitchFamily="49" charset="0"/>
              </a:rPr>
              <a:t>Programação Estruturada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?</a:t>
            </a:r>
          </a:p>
          <a:p>
            <a:pPr algn="just"/>
            <a:endParaRPr lang="pt-BR" sz="18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algn="just"/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Em </a:t>
            </a:r>
            <a:r>
              <a:rPr lang="pt-BR" sz="1800" dirty="0">
                <a:solidFill>
                  <a:srgbClr val="31C9F3"/>
                </a:solidFill>
                <a:latin typeface="Consolas" panose="020B0609020204030204" pitchFamily="49" charset="0"/>
              </a:rPr>
              <a:t>Programação Estruturada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, cria-se  um programa extenso com algumas partições (com funções), mas o código permanece muito grande e, no futuro, pode ser mais difícil de entender.</a:t>
            </a:r>
          </a:p>
          <a:p>
            <a:pPr algn="just"/>
            <a:endParaRPr lang="pt-BR" sz="18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algn="just"/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Na </a:t>
            </a:r>
            <a:r>
              <a:rPr lang="pt-BR" sz="1800" dirty="0">
                <a:solidFill>
                  <a:srgbClr val="31C9F3"/>
                </a:solidFill>
                <a:latin typeface="Consolas" panose="020B0609020204030204" pitchFamily="49" charset="0"/>
              </a:rPr>
              <a:t>POO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, existe a tentativa de aproximar a vida real da programação, tornando mais intuitivo e fácil de entender, além de repartir ainda mais o código, dividindo-o cada vez melhor.</a:t>
            </a:r>
          </a:p>
        </p:txBody>
      </p:sp>
    </p:spTree>
    <p:extLst>
      <p:ext uri="{BB962C8B-B14F-4D97-AF65-F5344CB8AC3E}">
        <p14:creationId xmlns:p14="http://schemas.microsoft.com/office/powerpoint/2010/main" val="169309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>
          <a:extLst>
            <a:ext uri="{FF2B5EF4-FFF2-40B4-BE49-F238E27FC236}">
              <a16:creationId xmlns:a16="http://schemas.microsoft.com/office/drawing/2014/main" id="{D42660D6-795A-BAD8-B090-9EDA1E9E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8863EF12-5E06-8A8A-3AD1-2EB166C18038}"/>
              </a:ext>
            </a:extLst>
          </p:cNvPr>
          <p:cNvSpPr/>
          <p:nvPr/>
        </p:nvSpPr>
        <p:spPr>
          <a:xfrm>
            <a:off x="314793" y="1813925"/>
            <a:ext cx="8559384" cy="1515649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600" dirty="0"/>
          </a:p>
        </p:txBody>
      </p:sp>
      <p:sp>
        <p:nvSpPr>
          <p:cNvPr id="2724" name="Google Shape;2724;p34">
            <a:extLst>
              <a:ext uri="{FF2B5EF4-FFF2-40B4-BE49-F238E27FC236}">
                <a16:creationId xmlns:a16="http://schemas.microsoft.com/office/drawing/2014/main" id="{69604FC1-569A-E868-48E0-7270907A70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46" y="418354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Algumas linguagens em POO</a:t>
            </a:r>
            <a:endParaRPr sz="2800" dirty="0">
              <a:solidFill>
                <a:schemeClr val="bg1"/>
              </a:solidFill>
            </a:endParaRPr>
          </a:p>
        </p:txBody>
      </p:sp>
      <p:grpSp>
        <p:nvGrpSpPr>
          <p:cNvPr id="2726" name="Google Shape;2726;p34">
            <a:extLst>
              <a:ext uri="{FF2B5EF4-FFF2-40B4-BE49-F238E27FC236}">
                <a16:creationId xmlns:a16="http://schemas.microsoft.com/office/drawing/2014/main" id="{10463245-188C-5E03-EA04-0550AC467572}"/>
              </a:ext>
            </a:extLst>
          </p:cNvPr>
          <p:cNvGrpSpPr/>
          <p:nvPr/>
        </p:nvGrpSpPr>
        <p:grpSpPr>
          <a:xfrm>
            <a:off x="7048998" y="29730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>
              <a:extLst>
                <a:ext uri="{FF2B5EF4-FFF2-40B4-BE49-F238E27FC236}">
                  <a16:creationId xmlns:a16="http://schemas.microsoft.com/office/drawing/2014/main" id="{C22C7A13-523C-4655-255B-68AD4A041D0A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>
              <a:extLst>
                <a:ext uri="{FF2B5EF4-FFF2-40B4-BE49-F238E27FC236}">
                  <a16:creationId xmlns:a16="http://schemas.microsoft.com/office/drawing/2014/main" id="{3001F481-5E93-DBAF-EF5F-798CF032FB64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>
              <a:extLst>
                <a:ext uri="{FF2B5EF4-FFF2-40B4-BE49-F238E27FC236}">
                  <a16:creationId xmlns:a16="http://schemas.microsoft.com/office/drawing/2014/main" id="{587909FC-1D10-A7F0-B347-52EE5B174C39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>
              <a:extLst>
                <a:ext uri="{FF2B5EF4-FFF2-40B4-BE49-F238E27FC236}">
                  <a16:creationId xmlns:a16="http://schemas.microsoft.com/office/drawing/2014/main" id="{539032B6-A9DC-3137-8C27-C1F86BFF993E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>
              <a:extLst>
                <a:ext uri="{FF2B5EF4-FFF2-40B4-BE49-F238E27FC236}">
                  <a16:creationId xmlns:a16="http://schemas.microsoft.com/office/drawing/2014/main" id="{1B1DF1B6-0B28-0B6A-5E16-5FE2E8262017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>
              <a:extLst>
                <a:ext uri="{FF2B5EF4-FFF2-40B4-BE49-F238E27FC236}">
                  <a16:creationId xmlns:a16="http://schemas.microsoft.com/office/drawing/2014/main" id="{EF06AE36-F404-1F9C-5AD6-394E0A4F6076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80AE2360-8CBC-37B5-CB02-E465D3276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" y="4210847"/>
            <a:ext cx="495945" cy="771007"/>
          </a:xfrm>
          <a:prstGeom prst="rect">
            <a:avLst/>
          </a:prstGeom>
        </p:spPr>
      </p:pic>
      <p:pic>
        <p:nvPicPr>
          <p:cNvPr id="1026" name="Picture 2" descr="PT-BR] Programação Orientada a Objetos - DEV Community">
            <a:extLst>
              <a:ext uri="{FF2B5EF4-FFF2-40B4-BE49-F238E27FC236}">
                <a16:creationId xmlns:a16="http://schemas.microsoft.com/office/drawing/2014/main" id="{5E347F4E-70CE-C630-4B1D-CBC399E27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3820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600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>
          <a:extLst>
            <a:ext uri="{FF2B5EF4-FFF2-40B4-BE49-F238E27FC236}">
              <a16:creationId xmlns:a16="http://schemas.microsoft.com/office/drawing/2014/main" id="{D42660D6-795A-BAD8-B090-9EDA1E9E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>
            <a:extLst>
              <a:ext uri="{FF2B5EF4-FFF2-40B4-BE49-F238E27FC236}">
                <a16:creationId xmlns:a16="http://schemas.microsoft.com/office/drawing/2014/main" id="{69604FC1-569A-E868-48E0-7270907A70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46" y="418354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O que é Objetos?</a:t>
            </a:r>
            <a:endParaRPr sz="2800" dirty="0">
              <a:solidFill>
                <a:schemeClr val="bg1"/>
              </a:solidFill>
            </a:endParaRPr>
          </a:p>
        </p:txBody>
      </p:sp>
      <p:grpSp>
        <p:nvGrpSpPr>
          <p:cNvPr id="2726" name="Google Shape;2726;p34">
            <a:extLst>
              <a:ext uri="{FF2B5EF4-FFF2-40B4-BE49-F238E27FC236}">
                <a16:creationId xmlns:a16="http://schemas.microsoft.com/office/drawing/2014/main" id="{10463245-188C-5E03-EA04-0550AC467572}"/>
              </a:ext>
            </a:extLst>
          </p:cNvPr>
          <p:cNvGrpSpPr/>
          <p:nvPr/>
        </p:nvGrpSpPr>
        <p:grpSpPr>
          <a:xfrm>
            <a:off x="7048998" y="29730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>
              <a:extLst>
                <a:ext uri="{FF2B5EF4-FFF2-40B4-BE49-F238E27FC236}">
                  <a16:creationId xmlns:a16="http://schemas.microsoft.com/office/drawing/2014/main" id="{C22C7A13-523C-4655-255B-68AD4A041D0A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>
              <a:extLst>
                <a:ext uri="{FF2B5EF4-FFF2-40B4-BE49-F238E27FC236}">
                  <a16:creationId xmlns:a16="http://schemas.microsoft.com/office/drawing/2014/main" id="{3001F481-5E93-DBAF-EF5F-798CF032FB64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>
              <a:extLst>
                <a:ext uri="{FF2B5EF4-FFF2-40B4-BE49-F238E27FC236}">
                  <a16:creationId xmlns:a16="http://schemas.microsoft.com/office/drawing/2014/main" id="{587909FC-1D10-A7F0-B347-52EE5B174C39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>
              <a:extLst>
                <a:ext uri="{FF2B5EF4-FFF2-40B4-BE49-F238E27FC236}">
                  <a16:creationId xmlns:a16="http://schemas.microsoft.com/office/drawing/2014/main" id="{539032B6-A9DC-3137-8C27-C1F86BFF993E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>
              <a:extLst>
                <a:ext uri="{FF2B5EF4-FFF2-40B4-BE49-F238E27FC236}">
                  <a16:creationId xmlns:a16="http://schemas.microsoft.com/office/drawing/2014/main" id="{1B1DF1B6-0B28-0B6A-5E16-5FE2E8262017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>
              <a:extLst>
                <a:ext uri="{FF2B5EF4-FFF2-40B4-BE49-F238E27FC236}">
                  <a16:creationId xmlns:a16="http://schemas.microsoft.com/office/drawing/2014/main" id="{EF06AE36-F404-1F9C-5AD6-394E0A4F6076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80AE2360-8CBC-37B5-CB02-E465D3276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" y="4210847"/>
            <a:ext cx="495945" cy="77100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CFF275B-344B-3975-AFB5-F956C0C8DABB}"/>
              </a:ext>
            </a:extLst>
          </p:cNvPr>
          <p:cNvSpPr txBox="1"/>
          <p:nvPr/>
        </p:nvSpPr>
        <p:spPr>
          <a:xfrm>
            <a:off x="534691" y="1257878"/>
            <a:ext cx="80080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“</a:t>
            </a:r>
            <a:r>
              <a:rPr lang="pt-BR" sz="1800" dirty="0">
                <a:solidFill>
                  <a:srgbClr val="FFFF00"/>
                </a:solidFill>
                <a:latin typeface="Consolas" panose="020B0609020204030204" pitchFamily="49" charset="0"/>
              </a:rPr>
              <a:t>Coisa material ou abstrata que pode ser percebida pelos sentidos e descrita através de suas características, comportamentos e estados atuais.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”</a:t>
            </a:r>
          </a:p>
          <a:p>
            <a:pPr algn="just"/>
            <a:endParaRPr lang="pt-BR" sz="18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algn="just"/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Ou seja, </a:t>
            </a:r>
            <a:r>
              <a:rPr lang="pt-BR" sz="1800" dirty="0">
                <a:solidFill>
                  <a:srgbClr val="31C9F3"/>
                </a:solidFill>
                <a:latin typeface="Consolas" panose="020B0609020204030204" pitchFamily="49" charset="0"/>
              </a:rPr>
              <a:t>são objetos materiais (Carro, Celular, Relógio)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 ou </a:t>
            </a:r>
            <a:r>
              <a:rPr lang="pt-BR" sz="1800" dirty="0">
                <a:solidFill>
                  <a:srgbClr val="31C9F3"/>
                </a:solidFill>
                <a:latin typeface="Consolas" panose="020B0609020204030204" pitchFamily="49" charset="0"/>
              </a:rPr>
              <a:t>imateriais (Data, Estudante, Conta bancária)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 que podem ser transmitidos para a programação.</a:t>
            </a:r>
          </a:p>
        </p:txBody>
      </p:sp>
    </p:spTree>
    <p:extLst>
      <p:ext uri="{BB962C8B-B14F-4D97-AF65-F5344CB8AC3E}">
        <p14:creationId xmlns:p14="http://schemas.microsoft.com/office/powerpoint/2010/main" val="288786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>
          <a:extLst>
            <a:ext uri="{FF2B5EF4-FFF2-40B4-BE49-F238E27FC236}">
              <a16:creationId xmlns:a16="http://schemas.microsoft.com/office/drawing/2014/main" id="{D42660D6-795A-BAD8-B090-9EDA1E9E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>
            <a:extLst>
              <a:ext uri="{FF2B5EF4-FFF2-40B4-BE49-F238E27FC236}">
                <a16:creationId xmlns:a16="http://schemas.microsoft.com/office/drawing/2014/main" id="{69604FC1-569A-E868-48E0-7270907A70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46" y="418354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O que compõe um objetos?</a:t>
            </a:r>
            <a:endParaRPr sz="2800" dirty="0">
              <a:solidFill>
                <a:schemeClr val="bg1"/>
              </a:solidFill>
            </a:endParaRPr>
          </a:p>
        </p:txBody>
      </p:sp>
      <p:grpSp>
        <p:nvGrpSpPr>
          <p:cNvPr id="2726" name="Google Shape;2726;p34">
            <a:extLst>
              <a:ext uri="{FF2B5EF4-FFF2-40B4-BE49-F238E27FC236}">
                <a16:creationId xmlns:a16="http://schemas.microsoft.com/office/drawing/2014/main" id="{10463245-188C-5E03-EA04-0550AC467572}"/>
              </a:ext>
            </a:extLst>
          </p:cNvPr>
          <p:cNvGrpSpPr/>
          <p:nvPr/>
        </p:nvGrpSpPr>
        <p:grpSpPr>
          <a:xfrm>
            <a:off x="7048998" y="29730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>
              <a:extLst>
                <a:ext uri="{FF2B5EF4-FFF2-40B4-BE49-F238E27FC236}">
                  <a16:creationId xmlns:a16="http://schemas.microsoft.com/office/drawing/2014/main" id="{C22C7A13-523C-4655-255B-68AD4A041D0A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>
              <a:extLst>
                <a:ext uri="{FF2B5EF4-FFF2-40B4-BE49-F238E27FC236}">
                  <a16:creationId xmlns:a16="http://schemas.microsoft.com/office/drawing/2014/main" id="{3001F481-5E93-DBAF-EF5F-798CF032FB64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>
              <a:extLst>
                <a:ext uri="{FF2B5EF4-FFF2-40B4-BE49-F238E27FC236}">
                  <a16:creationId xmlns:a16="http://schemas.microsoft.com/office/drawing/2014/main" id="{587909FC-1D10-A7F0-B347-52EE5B174C39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>
              <a:extLst>
                <a:ext uri="{FF2B5EF4-FFF2-40B4-BE49-F238E27FC236}">
                  <a16:creationId xmlns:a16="http://schemas.microsoft.com/office/drawing/2014/main" id="{539032B6-A9DC-3137-8C27-C1F86BFF993E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>
              <a:extLst>
                <a:ext uri="{FF2B5EF4-FFF2-40B4-BE49-F238E27FC236}">
                  <a16:creationId xmlns:a16="http://schemas.microsoft.com/office/drawing/2014/main" id="{1B1DF1B6-0B28-0B6A-5E16-5FE2E8262017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>
              <a:extLst>
                <a:ext uri="{FF2B5EF4-FFF2-40B4-BE49-F238E27FC236}">
                  <a16:creationId xmlns:a16="http://schemas.microsoft.com/office/drawing/2014/main" id="{EF06AE36-F404-1F9C-5AD6-394E0A4F6076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80AE2360-8CBC-37B5-CB02-E465D3276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" y="4210847"/>
            <a:ext cx="495945" cy="77100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CFF275B-344B-3975-AFB5-F956C0C8DABB}"/>
              </a:ext>
            </a:extLst>
          </p:cNvPr>
          <p:cNvSpPr txBox="1"/>
          <p:nvPr/>
        </p:nvSpPr>
        <p:spPr>
          <a:xfrm>
            <a:off x="534691" y="1257878"/>
            <a:ext cx="8008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Todo objeto pode conter </a:t>
            </a:r>
            <a:r>
              <a:rPr lang="pt-BR" sz="1800" dirty="0">
                <a:solidFill>
                  <a:srgbClr val="31C9F3"/>
                </a:solidFill>
                <a:latin typeface="Consolas" panose="020B0609020204030204" pitchFamily="49" charset="0"/>
              </a:rPr>
              <a:t>características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 e </a:t>
            </a:r>
            <a:r>
              <a:rPr lang="pt-BR" sz="1800" dirty="0">
                <a:solidFill>
                  <a:srgbClr val="31C9F3"/>
                </a:solidFill>
                <a:latin typeface="Consolas" panose="020B0609020204030204" pitchFamily="49" charset="0"/>
              </a:rPr>
              <a:t>ações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 que o definem, e isso também é passado para a programação. Entre eles estão: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72EDE8A-2499-8CC3-634F-29DAC4D15B79}"/>
              </a:ext>
            </a:extLst>
          </p:cNvPr>
          <p:cNvSpPr txBox="1"/>
          <p:nvPr/>
        </p:nvSpPr>
        <p:spPr>
          <a:xfrm>
            <a:off x="962664" y="2171033"/>
            <a:ext cx="76802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FFFF00"/>
                </a:solidFill>
                <a:latin typeface="Consolas" panose="020B0609020204030204" pitchFamily="49" charset="0"/>
              </a:rPr>
              <a:t>Atributos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: características do objeto, como nome, idade, endereço.</a:t>
            </a:r>
          </a:p>
          <a:p>
            <a:pPr marL="285750" indent="-285750" algn="just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FFFF00"/>
                </a:solidFill>
                <a:latin typeface="Consolas" panose="020B0609020204030204" pitchFamily="49" charset="0"/>
              </a:rPr>
              <a:t>Métodos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: ações de um objeto, como caminhar, escrever, nadar.</a:t>
            </a:r>
          </a:p>
        </p:txBody>
      </p:sp>
    </p:spTree>
    <p:extLst>
      <p:ext uri="{BB962C8B-B14F-4D97-AF65-F5344CB8AC3E}">
        <p14:creationId xmlns:p14="http://schemas.microsoft.com/office/powerpoint/2010/main" val="272964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>
          <a:extLst>
            <a:ext uri="{FF2B5EF4-FFF2-40B4-BE49-F238E27FC236}">
              <a16:creationId xmlns:a16="http://schemas.microsoft.com/office/drawing/2014/main" id="{D42660D6-795A-BAD8-B090-9EDA1E9E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>
            <a:extLst>
              <a:ext uri="{FF2B5EF4-FFF2-40B4-BE49-F238E27FC236}">
                <a16:creationId xmlns:a16="http://schemas.microsoft.com/office/drawing/2014/main" id="{69604FC1-569A-E868-48E0-7270907A70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46" y="418354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O que compõe um objetos?</a:t>
            </a:r>
            <a:endParaRPr sz="2800" dirty="0">
              <a:solidFill>
                <a:schemeClr val="bg1"/>
              </a:solidFill>
            </a:endParaRPr>
          </a:p>
        </p:txBody>
      </p:sp>
      <p:grpSp>
        <p:nvGrpSpPr>
          <p:cNvPr id="2726" name="Google Shape;2726;p34">
            <a:extLst>
              <a:ext uri="{FF2B5EF4-FFF2-40B4-BE49-F238E27FC236}">
                <a16:creationId xmlns:a16="http://schemas.microsoft.com/office/drawing/2014/main" id="{10463245-188C-5E03-EA04-0550AC467572}"/>
              </a:ext>
            </a:extLst>
          </p:cNvPr>
          <p:cNvGrpSpPr/>
          <p:nvPr/>
        </p:nvGrpSpPr>
        <p:grpSpPr>
          <a:xfrm>
            <a:off x="7048998" y="29730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>
              <a:extLst>
                <a:ext uri="{FF2B5EF4-FFF2-40B4-BE49-F238E27FC236}">
                  <a16:creationId xmlns:a16="http://schemas.microsoft.com/office/drawing/2014/main" id="{C22C7A13-523C-4655-255B-68AD4A041D0A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>
              <a:extLst>
                <a:ext uri="{FF2B5EF4-FFF2-40B4-BE49-F238E27FC236}">
                  <a16:creationId xmlns:a16="http://schemas.microsoft.com/office/drawing/2014/main" id="{3001F481-5E93-DBAF-EF5F-798CF032FB64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>
              <a:extLst>
                <a:ext uri="{FF2B5EF4-FFF2-40B4-BE49-F238E27FC236}">
                  <a16:creationId xmlns:a16="http://schemas.microsoft.com/office/drawing/2014/main" id="{587909FC-1D10-A7F0-B347-52EE5B174C39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>
              <a:extLst>
                <a:ext uri="{FF2B5EF4-FFF2-40B4-BE49-F238E27FC236}">
                  <a16:creationId xmlns:a16="http://schemas.microsoft.com/office/drawing/2014/main" id="{539032B6-A9DC-3137-8C27-C1F86BFF993E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>
              <a:extLst>
                <a:ext uri="{FF2B5EF4-FFF2-40B4-BE49-F238E27FC236}">
                  <a16:creationId xmlns:a16="http://schemas.microsoft.com/office/drawing/2014/main" id="{1B1DF1B6-0B28-0B6A-5E16-5FE2E8262017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>
              <a:extLst>
                <a:ext uri="{FF2B5EF4-FFF2-40B4-BE49-F238E27FC236}">
                  <a16:creationId xmlns:a16="http://schemas.microsoft.com/office/drawing/2014/main" id="{EF06AE36-F404-1F9C-5AD6-394E0A4F6076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80AE2360-8CBC-37B5-CB02-E465D3276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" y="4210847"/>
            <a:ext cx="495945" cy="77100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CFF275B-344B-3975-AFB5-F956C0C8DABB}"/>
              </a:ext>
            </a:extLst>
          </p:cNvPr>
          <p:cNvSpPr txBox="1"/>
          <p:nvPr/>
        </p:nvSpPr>
        <p:spPr>
          <a:xfrm>
            <a:off x="534691" y="1257878"/>
            <a:ext cx="80080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Na programação, quando definimos valores para atributos, os chamamos de “</a:t>
            </a:r>
            <a:r>
              <a:rPr lang="pt-BR" sz="1800" dirty="0">
                <a:solidFill>
                  <a:srgbClr val="FFFF00"/>
                </a:solidFill>
                <a:latin typeface="Consolas" panose="020B0609020204030204" pitchFamily="49" charset="0"/>
              </a:rPr>
              <a:t>Estado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”. Isso pode definir a diferença entre os outros objetos.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72EDE8A-2499-8CC3-634F-29DAC4D15B79}"/>
              </a:ext>
            </a:extLst>
          </p:cNvPr>
          <p:cNvSpPr txBox="1"/>
          <p:nvPr/>
        </p:nvSpPr>
        <p:spPr>
          <a:xfrm>
            <a:off x="950138" y="2272697"/>
            <a:ext cx="76802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rgbClr val="FFFF00"/>
              </a:buClr>
            </a:pPr>
            <a:r>
              <a:rPr lang="pt-BR" sz="1800" dirty="0">
                <a:solidFill>
                  <a:srgbClr val="FFFF00"/>
                </a:solidFill>
                <a:latin typeface="Consolas" panose="020B0609020204030204" pitchFamily="49" charset="0"/>
              </a:rPr>
              <a:t>Exemplos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: dois carros, têm o mesmo atributo chamado “cor”, mas cada um com cor diferente. Usam o mesmo atributo (cor), mas com valores diferentes (Estado).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985060-A5F0-9C75-7572-BAA4AD48070F}"/>
              </a:ext>
            </a:extLst>
          </p:cNvPr>
          <p:cNvSpPr txBox="1"/>
          <p:nvPr/>
        </p:nvSpPr>
        <p:spPr>
          <a:xfrm>
            <a:off x="786255" y="3336855"/>
            <a:ext cx="80080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Mas devemos criar um “</a:t>
            </a:r>
            <a:r>
              <a:rPr lang="pt-BR" sz="1800" dirty="0">
                <a:solidFill>
                  <a:srgbClr val="FFFF00"/>
                </a:solidFill>
                <a:latin typeface="Consolas" panose="020B0609020204030204" pitchFamily="49" charset="0"/>
              </a:rPr>
              <a:t>objeto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” para cada objeto que vamos criar? </a:t>
            </a:r>
            <a:r>
              <a:rPr lang="pt-BR" sz="1800" dirty="0">
                <a:solidFill>
                  <a:srgbClr val="31C9F3"/>
                </a:solidFill>
                <a:latin typeface="Consolas" panose="020B0609020204030204" pitchFamily="49" charset="0"/>
              </a:rPr>
              <a:t>Devemos criar um objeto para cada carro, criando os mesmos atributos e métodos para cada um, reescrevendo?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13C96F9-DD5B-5C9A-A2C0-2EEFEEBBDE72}"/>
              </a:ext>
            </a:extLst>
          </p:cNvPr>
          <p:cNvSpPr txBox="1"/>
          <p:nvPr/>
        </p:nvSpPr>
        <p:spPr>
          <a:xfrm>
            <a:off x="1404618" y="4260185"/>
            <a:ext cx="8008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Não! 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Porque nós temos a </a:t>
            </a:r>
            <a:r>
              <a:rPr lang="pt-BR" sz="1800" dirty="0">
                <a:solidFill>
                  <a:srgbClr val="FFFF00"/>
                </a:solidFill>
                <a:latin typeface="Consolas" panose="020B0609020204030204" pitchFamily="49" charset="0"/>
              </a:rPr>
              <a:t>classe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3190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>
          <a:extLst>
            <a:ext uri="{FF2B5EF4-FFF2-40B4-BE49-F238E27FC236}">
              <a16:creationId xmlns:a16="http://schemas.microsoft.com/office/drawing/2014/main" id="{D42660D6-795A-BAD8-B090-9EDA1E9E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>
            <a:extLst>
              <a:ext uri="{FF2B5EF4-FFF2-40B4-BE49-F238E27FC236}">
                <a16:creationId xmlns:a16="http://schemas.microsoft.com/office/drawing/2014/main" id="{69604FC1-569A-E868-48E0-7270907A70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46" y="418354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O que é uma Classe?</a:t>
            </a:r>
            <a:endParaRPr sz="2800" dirty="0">
              <a:solidFill>
                <a:schemeClr val="bg1"/>
              </a:solidFill>
            </a:endParaRPr>
          </a:p>
        </p:txBody>
      </p:sp>
      <p:grpSp>
        <p:nvGrpSpPr>
          <p:cNvPr id="2726" name="Google Shape;2726;p34">
            <a:extLst>
              <a:ext uri="{FF2B5EF4-FFF2-40B4-BE49-F238E27FC236}">
                <a16:creationId xmlns:a16="http://schemas.microsoft.com/office/drawing/2014/main" id="{10463245-188C-5E03-EA04-0550AC467572}"/>
              </a:ext>
            </a:extLst>
          </p:cNvPr>
          <p:cNvGrpSpPr/>
          <p:nvPr/>
        </p:nvGrpSpPr>
        <p:grpSpPr>
          <a:xfrm>
            <a:off x="7048998" y="29730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>
              <a:extLst>
                <a:ext uri="{FF2B5EF4-FFF2-40B4-BE49-F238E27FC236}">
                  <a16:creationId xmlns:a16="http://schemas.microsoft.com/office/drawing/2014/main" id="{C22C7A13-523C-4655-255B-68AD4A041D0A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>
              <a:extLst>
                <a:ext uri="{FF2B5EF4-FFF2-40B4-BE49-F238E27FC236}">
                  <a16:creationId xmlns:a16="http://schemas.microsoft.com/office/drawing/2014/main" id="{3001F481-5E93-DBAF-EF5F-798CF032FB64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>
              <a:extLst>
                <a:ext uri="{FF2B5EF4-FFF2-40B4-BE49-F238E27FC236}">
                  <a16:creationId xmlns:a16="http://schemas.microsoft.com/office/drawing/2014/main" id="{587909FC-1D10-A7F0-B347-52EE5B174C39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>
              <a:extLst>
                <a:ext uri="{FF2B5EF4-FFF2-40B4-BE49-F238E27FC236}">
                  <a16:creationId xmlns:a16="http://schemas.microsoft.com/office/drawing/2014/main" id="{539032B6-A9DC-3137-8C27-C1F86BFF993E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>
              <a:extLst>
                <a:ext uri="{FF2B5EF4-FFF2-40B4-BE49-F238E27FC236}">
                  <a16:creationId xmlns:a16="http://schemas.microsoft.com/office/drawing/2014/main" id="{1B1DF1B6-0B28-0B6A-5E16-5FE2E8262017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>
              <a:extLst>
                <a:ext uri="{FF2B5EF4-FFF2-40B4-BE49-F238E27FC236}">
                  <a16:creationId xmlns:a16="http://schemas.microsoft.com/office/drawing/2014/main" id="{EF06AE36-F404-1F9C-5AD6-394E0A4F6076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80AE2360-8CBC-37B5-CB02-E465D3276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" y="4210847"/>
            <a:ext cx="495945" cy="77100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CFF275B-344B-3975-AFB5-F956C0C8DABB}"/>
              </a:ext>
            </a:extLst>
          </p:cNvPr>
          <p:cNvSpPr txBox="1"/>
          <p:nvPr/>
        </p:nvSpPr>
        <p:spPr>
          <a:xfrm>
            <a:off x="534691" y="1257878"/>
            <a:ext cx="8008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dirty="0">
                <a:solidFill>
                  <a:srgbClr val="31C9F3"/>
                </a:solidFill>
                <a:latin typeface="Consolas" panose="020B0609020204030204" pitchFamily="49" charset="0"/>
              </a:rPr>
              <a:t>Classes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 são </a:t>
            </a:r>
            <a:r>
              <a:rPr lang="pt-BR" sz="1800" dirty="0">
                <a:solidFill>
                  <a:srgbClr val="FFFF00"/>
                </a:solidFill>
                <a:latin typeface="Consolas" panose="020B0609020204030204" pitchFamily="49" charset="0"/>
              </a:rPr>
              <a:t>objetos do mundo real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, de maneira “</a:t>
            </a:r>
            <a:r>
              <a:rPr lang="pt-BR" sz="1800" dirty="0">
                <a:solidFill>
                  <a:srgbClr val="FFFF00"/>
                </a:solidFill>
                <a:latin typeface="Consolas" panose="020B0609020204030204" pitchFamily="49" charset="0"/>
              </a:rPr>
              <a:t>abstrata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”, permitindo que um objeto a use com seus </a:t>
            </a:r>
            <a:r>
              <a:rPr lang="pt-BR" sz="1800" dirty="0">
                <a:solidFill>
                  <a:srgbClr val="31C9F3"/>
                </a:solidFill>
                <a:latin typeface="Consolas" panose="020B0609020204030204" pitchFamily="49" charset="0"/>
              </a:rPr>
              <a:t>atributos e métodos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6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>
          <a:extLst>
            <a:ext uri="{FF2B5EF4-FFF2-40B4-BE49-F238E27FC236}">
              <a16:creationId xmlns:a16="http://schemas.microsoft.com/office/drawing/2014/main" id="{D42660D6-795A-BAD8-B090-9EDA1E9E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>
            <a:extLst>
              <a:ext uri="{FF2B5EF4-FFF2-40B4-BE49-F238E27FC236}">
                <a16:creationId xmlns:a16="http://schemas.microsoft.com/office/drawing/2014/main" id="{69604FC1-569A-E868-48E0-7270907A70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46" y="418354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Como usar uma classe em um objeto?</a:t>
            </a:r>
            <a:endParaRPr sz="2800" dirty="0">
              <a:solidFill>
                <a:schemeClr val="bg1"/>
              </a:solidFill>
            </a:endParaRPr>
          </a:p>
        </p:txBody>
      </p:sp>
      <p:grpSp>
        <p:nvGrpSpPr>
          <p:cNvPr id="2726" name="Google Shape;2726;p34">
            <a:extLst>
              <a:ext uri="{FF2B5EF4-FFF2-40B4-BE49-F238E27FC236}">
                <a16:creationId xmlns:a16="http://schemas.microsoft.com/office/drawing/2014/main" id="{10463245-188C-5E03-EA04-0550AC467572}"/>
              </a:ext>
            </a:extLst>
          </p:cNvPr>
          <p:cNvGrpSpPr/>
          <p:nvPr/>
        </p:nvGrpSpPr>
        <p:grpSpPr>
          <a:xfrm>
            <a:off x="7048998" y="29730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>
              <a:extLst>
                <a:ext uri="{FF2B5EF4-FFF2-40B4-BE49-F238E27FC236}">
                  <a16:creationId xmlns:a16="http://schemas.microsoft.com/office/drawing/2014/main" id="{C22C7A13-523C-4655-255B-68AD4A041D0A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>
              <a:extLst>
                <a:ext uri="{FF2B5EF4-FFF2-40B4-BE49-F238E27FC236}">
                  <a16:creationId xmlns:a16="http://schemas.microsoft.com/office/drawing/2014/main" id="{3001F481-5E93-DBAF-EF5F-798CF032FB64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>
              <a:extLst>
                <a:ext uri="{FF2B5EF4-FFF2-40B4-BE49-F238E27FC236}">
                  <a16:creationId xmlns:a16="http://schemas.microsoft.com/office/drawing/2014/main" id="{587909FC-1D10-A7F0-B347-52EE5B174C39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>
              <a:extLst>
                <a:ext uri="{FF2B5EF4-FFF2-40B4-BE49-F238E27FC236}">
                  <a16:creationId xmlns:a16="http://schemas.microsoft.com/office/drawing/2014/main" id="{539032B6-A9DC-3137-8C27-C1F86BFF993E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>
              <a:extLst>
                <a:ext uri="{FF2B5EF4-FFF2-40B4-BE49-F238E27FC236}">
                  <a16:creationId xmlns:a16="http://schemas.microsoft.com/office/drawing/2014/main" id="{1B1DF1B6-0B28-0B6A-5E16-5FE2E8262017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>
              <a:extLst>
                <a:ext uri="{FF2B5EF4-FFF2-40B4-BE49-F238E27FC236}">
                  <a16:creationId xmlns:a16="http://schemas.microsoft.com/office/drawing/2014/main" id="{EF06AE36-F404-1F9C-5AD6-394E0A4F6076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80AE2360-8CBC-37B5-CB02-E465D3276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" y="4210847"/>
            <a:ext cx="495945" cy="77100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CFF275B-344B-3975-AFB5-F956C0C8DABB}"/>
              </a:ext>
            </a:extLst>
          </p:cNvPr>
          <p:cNvSpPr txBox="1"/>
          <p:nvPr/>
        </p:nvSpPr>
        <p:spPr>
          <a:xfrm>
            <a:off x="534691" y="1257878"/>
            <a:ext cx="80080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Pense na </a:t>
            </a:r>
            <a:r>
              <a:rPr lang="pt-BR" sz="1800" dirty="0">
                <a:solidFill>
                  <a:srgbClr val="FFFF00"/>
                </a:solidFill>
                <a:latin typeface="Consolas" panose="020B0609020204030204" pitchFamily="49" charset="0"/>
              </a:rPr>
              <a:t>classe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 com um </a:t>
            </a:r>
            <a:r>
              <a:rPr lang="pt-BR" sz="1800" dirty="0">
                <a:solidFill>
                  <a:srgbClr val="31C9F3"/>
                </a:solidFill>
                <a:latin typeface="Consolas" panose="020B0609020204030204" pitchFamily="49" charset="0"/>
              </a:rPr>
              <a:t>molde de bolo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. Você pode fazer vários bolos com esse molde. </a:t>
            </a:r>
            <a:r>
              <a:rPr lang="pt-BR" sz="1800" dirty="0">
                <a:solidFill>
                  <a:srgbClr val="FFFF00"/>
                </a:solidFill>
                <a:latin typeface="Consolas" panose="020B0609020204030204" pitchFamily="49" charset="0"/>
              </a:rPr>
              <a:t>Objetos fazem exatamente a mesma coisa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, são “</a:t>
            </a:r>
            <a:r>
              <a:rPr lang="pt-BR" sz="1800" dirty="0">
                <a:solidFill>
                  <a:srgbClr val="FFFF00"/>
                </a:solidFill>
                <a:latin typeface="Consolas" panose="020B0609020204030204" pitchFamily="49" charset="0"/>
              </a:rPr>
              <a:t>instâncias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” de classes, e a </a:t>
            </a:r>
            <a:r>
              <a:rPr lang="pt-BR" sz="1800" dirty="0">
                <a:solidFill>
                  <a:srgbClr val="FFFF00"/>
                </a:solidFill>
                <a:latin typeface="Consolas" panose="020B0609020204030204" pitchFamily="49" charset="0"/>
              </a:rPr>
              <a:t>Classe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 é o modelo para a criação de </a:t>
            </a:r>
            <a:r>
              <a:rPr lang="pt-BR" sz="1800" dirty="0">
                <a:solidFill>
                  <a:srgbClr val="FFFF00"/>
                </a:solidFill>
                <a:latin typeface="Consolas" panose="020B0609020204030204" pitchFamily="49" charset="0"/>
              </a:rPr>
              <a:t>objetos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649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2" name="Google Shape;2882;p38"/>
          <p:cNvSpPr/>
          <p:nvPr/>
        </p:nvSpPr>
        <p:spPr>
          <a:xfrm>
            <a:off x="1453350" y="3393676"/>
            <a:ext cx="6237300" cy="58806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3" name="Google Shape;2883;p38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Programação Orientada a Objetos</a:t>
            </a:r>
            <a:endParaRPr sz="3500" dirty="0">
              <a:solidFill>
                <a:schemeClr val="accent2"/>
              </a:solidFill>
            </a:endParaRPr>
          </a:p>
        </p:txBody>
      </p:sp>
      <p:sp>
        <p:nvSpPr>
          <p:cNvPr id="2884" name="Google Shape;2884;p38"/>
          <p:cNvSpPr txBox="1">
            <a:spLocks noGrp="1"/>
          </p:cNvSpPr>
          <p:nvPr>
            <p:ph type="subTitle" idx="1"/>
          </p:nvPr>
        </p:nvSpPr>
        <p:spPr>
          <a:xfrm>
            <a:off x="1858650" y="3498322"/>
            <a:ext cx="54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Pilares da Programação Orientada a Objetos</a:t>
            </a:r>
            <a:endParaRPr b="1" dirty="0"/>
          </a:p>
        </p:txBody>
      </p:sp>
      <p:sp>
        <p:nvSpPr>
          <p:cNvPr id="2885" name="Google Shape;2885;p38"/>
          <p:cNvSpPr txBox="1">
            <a:spLocks noGrp="1"/>
          </p:cNvSpPr>
          <p:nvPr>
            <p:ph type="title" idx="2"/>
          </p:nvPr>
        </p:nvSpPr>
        <p:spPr>
          <a:xfrm>
            <a:off x="3132450" y="1484973"/>
            <a:ext cx="28791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</a:t>
            </a:r>
            <a:endParaRPr dirty="0"/>
          </a:p>
        </p:txBody>
      </p:sp>
      <p:grpSp>
        <p:nvGrpSpPr>
          <p:cNvPr id="2886" name="Google Shape;2886;p38"/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2887" name="Google Shape;2887;p3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3" name="Google Shape;2893;p38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894" name="Google Shape;2894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9" name="Google Shape;2899;p38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900" name="Google Shape;2900;p3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4" name="Google Shape;2914;p38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2915" name="Google Shape;2915;p3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16" name="Google Shape;2916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6" name="Google Shape;2926;p3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27" name="Google Shape;2927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37" name="Google Shape;2937;p38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938" name="Google Shape;2938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54248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>
          <a:extLst>
            <a:ext uri="{FF2B5EF4-FFF2-40B4-BE49-F238E27FC236}">
              <a16:creationId xmlns:a16="http://schemas.microsoft.com/office/drawing/2014/main" id="{D42660D6-795A-BAD8-B090-9EDA1E9E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>
            <a:extLst>
              <a:ext uri="{FF2B5EF4-FFF2-40B4-BE49-F238E27FC236}">
                <a16:creationId xmlns:a16="http://schemas.microsoft.com/office/drawing/2014/main" id="{69604FC1-569A-E868-48E0-7270907A70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46" y="418354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Como usar uma classe em um objeto?</a:t>
            </a:r>
            <a:endParaRPr sz="2800" dirty="0">
              <a:solidFill>
                <a:schemeClr val="bg1"/>
              </a:solidFill>
            </a:endParaRPr>
          </a:p>
        </p:txBody>
      </p:sp>
      <p:grpSp>
        <p:nvGrpSpPr>
          <p:cNvPr id="2726" name="Google Shape;2726;p34">
            <a:extLst>
              <a:ext uri="{FF2B5EF4-FFF2-40B4-BE49-F238E27FC236}">
                <a16:creationId xmlns:a16="http://schemas.microsoft.com/office/drawing/2014/main" id="{10463245-188C-5E03-EA04-0550AC467572}"/>
              </a:ext>
            </a:extLst>
          </p:cNvPr>
          <p:cNvGrpSpPr/>
          <p:nvPr/>
        </p:nvGrpSpPr>
        <p:grpSpPr>
          <a:xfrm>
            <a:off x="7048998" y="29730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>
              <a:extLst>
                <a:ext uri="{FF2B5EF4-FFF2-40B4-BE49-F238E27FC236}">
                  <a16:creationId xmlns:a16="http://schemas.microsoft.com/office/drawing/2014/main" id="{C22C7A13-523C-4655-255B-68AD4A041D0A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>
              <a:extLst>
                <a:ext uri="{FF2B5EF4-FFF2-40B4-BE49-F238E27FC236}">
                  <a16:creationId xmlns:a16="http://schemas.microsoft.com/office/drawing/2014/main" id="{3001F481-5E93-DBAF-EF5F-798CF032FB64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>
              <a:extLst>
                <a:ext uri="{FF2B5EF4-FFF2-40B4-BE49-F238E27FC236}">
                  <a16:creationId xmlns:a16="http://schemas.microsoft.com/office/drawing/2014/main" id="{587909FC-1D10-A7F0-B347-52EE5B174C39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>
              <a:extLst>
                <a:ext uri="{FF2B5EF4-FFF2-40B4-BE49-F238E27FC236}">
                  <a16:creationId xmlns:a16="http://schemas.microsoft.com/office/drawing/2014/main" id="{539032B6-A9DC-3137-8C27-C1F86BFF993E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>
              <a:extLst>
                <a:ext uri="{FF2B5EF4-FFF2-40B4-BE49-F238E27FC236}">
                  <a16:creationId xmlns:a16="http://schemas.microsoft.com/office/drawing/2014/main" id="{1B1DF1B6-0B28-0B6A-5E16-5FE2E8262017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>
              <a:extLst>
                <a:ext uri="{FF2B5EF4-FFF2-40B4-BE49-F238E27FC236}">
                  <a16:creationId xmlns:a16="http://schemas.microsoft.com/office/drawing/2014/main" id="{EF06AE36-F404-1F9C-5AD6-394E0A4F6076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80AE2360-8CBC-37B5-CB02-E465D3276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" y="4210847"/>
            <a:ext cx="495945" cy="77100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51C7733-3829-EC93-94D6-4FA350A69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242" y="2312428"/>
            <a:ext cx="4993779" cy="26694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CA25F97-E5F4-4C52-E716-960E9D775AC6}"/>
              </a:ext>
            </a:extLst>
          </p:cNvPr>
          <p:cNvSpPr txBox="1"/>
          <p:nvPr/>
        </p:nvSpPr>
        <p:spPr>
          <a:xfrm>
            <a:off x="397781" y="1112099"/>
            <a:ext cx="80080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dirty="0">
                <a:solidFill>
                  <a:srgbClr val="FFFF00"/>
                </a:solidFill>
                <a:latin typeface="Consolas" panose="020B0609020204030204" pitchFamily="49" charset="0"/>
              </a:rPr>
              <a:t>Exemplo: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 uma fábrica de automóveis está criando um novo modelo de carro, e todos os carros criados podem ser diferentes em cores, rodas, ar condicionado, etc. Mas todos seguem um molde do novo modelo para seguir o mesmo padrão.</a:t>
            </a:r>
          </a:p>
        </p:txBody>
      </p:sp>
    </p:spTree>
    <p:extLst>
      <p:ext uri="{BB962C8B-B14F-4D97-AF65-F5344CB8AC3E}">
        <p14:creationId xmlns:p14="http://schemas.microsoft.com/office/powerpoint/2010/main" val="424631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>
          <a:extLst>
            <a:ext uri="{FF2B5EF4-FFF2-40B4-BE49-F238E27FC236}">
              <a16:creationId xmlns:a16="http://schemas.microsoft.com/office/drawing/2014/main" id="{D42660D6-795A-BAD8-B090-9EDA1E9E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>
            <a:extLst>
              <a:ext uri="{FF2B5EF4-FFF2-40B4-BE49-F238E27FC236}">
                <a16:creationId xmlns:a16="http://schemas.microsoft.com/office/drawing/2014/main" id="{69604FC1-569A-E868-48E0-7270907A70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46" y="418354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Os quatro pilares da POO</a:t>
            </a:r>
            <a:endParaRPr sz="2800" dirty="0">
              <a:solidFill>
                <a:schemeClr val="bg1"/>
              </a:solidFill>
            </a:endParaRPr>
          </a:p>
        </p:txBody>
      </p:sp>
      <p:grpSp>
        <p:nvGrpSpPr>
          <p:cNvPr id="2726" name="Google Shape;2726;p34">
            <a:extLst>
              <a:ext uri="{FF2B5EF4-FFF2-40B4-BE49-F238E27FC236}">
                <a16:creationId xmlns:a16="http://schemas.microsoft.com/office/drawing/2014/main" id="{10463245-188C-5E03-EA04-0550AC467572}"/>
              </a:ext>
            </a:extLst>
          </p:cNvPr>
          <p:cNvGrpSpPr/>
          <p:nvPr/>
        </p:nvGrpSpPr>
        <p:grpSpPr>
          <a:xfrm>
            <a:off x="7048998" y="29730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>
              <a:extLst>
                <a:ext uri="{FF2B5EF4-FFF2-40B4-BE49-F238E27FC236}">
                  <a16:creationId xmlns:a16="http://schemas.microsoft.com/office/drawing/2014/main" id="{C22C7A13-523C-4655-255B-68AD4A041D0A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>
              <a:extLst>
                <a:ext uri="{FF2B5EF4-FFF2-40B4-BE49-F238E27FC236}">
                  <a16:creationId xmlns:a16="http://schemas.microsoft.com/office/drawing/2014/main" id="{3001F481-5E93-DBAF-EF5F-798CF032FB64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>
              <a:extLst>
                <a:ext uri="{FF2B5EF4-FFF2-40B4-BE49-F238E27FC236}">
                  <a16:creationId xmlns:a16="http://schemas.microsoft.com/office/drawing/2014/main" id="{587909FC-1D10-A7F0-B347-52EE5B174C39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>
              <a:extLst>
                <a:ext uri="{FF2B5EF4-FFF2-40B4-BE49-F238E27FC236}">
                  <a16:creationId xmlns:a16="http://schemas.microsoft.com/office/drawing/2014/main" id="{539032B6-A9DC-3137-8C27-C1F86BFF993E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>
              <a:extLst>
                <a:ext uri="{FF2B5EF4-FFF2-40B4-BE49-F238E27FC236}">
                  <a16:creationId xmlns:a16="http://schemas.microsoft.com/office/drawing/2014/main" id="{1B1DF1B6-0B28-0B6A-5E16-5FE2E8262017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>
              <a:extLst>
                <a:ext uri="{FF2B5EF4-FFF2-40B4-BE49-F238E27FC236}">
                  <a16:creationId xmlns:a16="http://schemas.microsoft.com/office/drawing/2014/main" id="{EF06AE36-F404-1F9C-5AD6-394E0A4F6076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80AE2360-8CBC-37B5-CB02-E465D3276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" y="4210847"/>
            <a:ext cx="495945" cy="77100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CFF275B-344B-3975-AFB5-F956C0C8DABB}"/>
              </a:ext>
            </a:extLst>
          </p:cNvPr>
          <p:cNvSpPr txBox="1"/>
          <p:nvPr/>
        </p:nvSpPr>
        <p:spPr>
          <a:xfrm>
            <a:off x="534691" y="1257878"/>
            <a:ext cx="80080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Na </a:t>
            </a:r>
            <a:r>
              <a:rPr lang="pt-BR" sz="1800" dirty="0">
                <a:solidFill>
                  <a:srgbClr val="FFFF00"/>
                </a:solidFill>
                <a:latin typeface="Consolas" panose="020B0609020204030204" pitchFamily="49" charset="0"/>
              </a:rPr>
              <a:t>programação orientada a objetos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, temos </a:t>
            </a:r>
            <a:r>
              <a:rPr lang="pt-BR" sz="1800" dirty="0">
                <a:solidFill>
                  <a:srgbClr val="FFFF00"/>
                </a:solidFill>
                <a:latin typeface="Consolas" panose="020B0609020204030204" pitchFamily="49" charset="0"/>
              </a:rPr>
              <a:t>quatro pilares 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muito  importantes a serem seguidos em seus projetos, facilitando a manutenção, mais protegido e com um código mais otimizado. Os quatro pilares são:</a:t>
            </a:r>
          </a:p>
        </p:txBody>
      </p:sp>
      <p:pic>
        <p:nvPicPr>
          <p:cNvPr id="2050" name="Picture 2" descr="Pilares da POO - parte 01">
            <a:extLst>
              <a:ext uri="{FF2B5EF4-FFF2-40B4-BE49-F238E27FC236}">
                <a16:creationId xmlns:a16="http://schemas.microsoft.com/office/drawing/2014/main" id="{EE7B160F-107E-F25D-6583-8627AFEB0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893" y="2467254"/>
            <a:ext cx="3581400" cy="2514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01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>
          <a:extLst>
            <a:ext uri="{FF2B5EF4-FFF2-40B4-BE49-F238E27FC236}">
              <a16:creationId xmlns:a16="http://schemas.microsoft.com/office/drawing/2014/main" id="{D42660D6-795A-BAD8-B090-9EDA1E9E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>
            <a:extLst>
              <a:ext uri="{FF2B5EF4-FFF2-40B4-BE49-F238E27FC236}">
                <a16:creationId xmlns:a16="http://schemas.microsoft.com/office/drawing/2014/main" id="{69604FC1-569A-E868-48E0-7270907A70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46" y="418354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Referências</a:t>
            </a:r>
            <a:endParaRPr sz="2800" dirty="0">
              <a:solidFill>
                <a:schemeClr val="bg1"/>
              </a:solidFill>
            </a:endParaRPr>
          </a:p>
        </p:txBody>
      </p:sp>
      <p:grpSp>
        <p:nvGrpSpPr>
          <p:cNvPr id="2726" name="Google Shape;2726;p34">
            <a:extLst>
              <a:ext uri="{FF2B5EF4-FFF2-40B4-BE49-F238E27FC236}">
                <a16:creationId xmlns:a16="http://schemas.microsoft.com/office/drawing/2014/main" id="{10463245-188C-5E03-EA04-0550AC467572}"/>
              </a:ext>
            </a:extLst>
          </p:cNvPr>
          <p:cNvGrpSpPr/>
          <p:nvPr/>
        </p:nvGrpSpPr>
        <p:grpSpPr>
          <a:xfrm>
            <a:off x="7048998" y="29730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>
              <a:extLst>
                <a:ext uri="{FF2B5EF4-FFF2-40B4-BE49-F238E27FC236}">
                  <a16:creationId xmlns:a16="http://schemas.microsoft.com/office/drawing/2014/main" id="{C22C7A13-523C-4655-255B-68AD4A041D0A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>
              <a:extLst>
                <a:ext uri="{FF2B5EF4-FFF2-40B4-BE49-F238E27FC236}">
                  <a16:creationId xmlns:a16="http://schemas.microsoft.com/office/drawing/2014/main" id="{3001F481-5E93-DBAF-EF5F-798CF032FB64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>
              <a:extLst>
                <a:ext uri="{FF2B5EF4-FFF2-40B4-BE49-F238E27FC236}">
                  <a16:creationId xmlns:a16="http://schemas.microsoft.com/office/drawing/2014/main" id="{587909FC-1D10-A7F0-B347-52EE5B174C39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>
              <a:extLst>
                <a:ext uri="{FF2B5EF4-FFF2-40B4-BE49-F238E27FC236}">
                  <a16:creationId xmlns:a16="http://schemas.microsoft.com/office/drawing/2014/main" id="{539032B6-A9DC-3137-8C27-C1F86BFF993E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>
              <a:extLst>
                <a:ext uri="{FF2B5EF4-FFF2-40B4-BE49-F238E27FC236}">
                  <a16:creationId xmlns:a16="http://schemas.microsoft.com/office/drawing/2014/main" id="{1B1DF1B6-0B28-0B6A-5E16-5FE2E8262017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>
              <a:extLst>
                <a:ext uri="{FF2B5EF4-FFF2-40B4-BE49-F238E27FC236}">
                  <a16:creationId xmlns:a16="http://schemas.microsoft.com/office/drawing/2014/main" id="{EF06AE36-F404-1F9C-5AD6-394E0A4F6076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80AE2360-8CBC-37B5-CB02-E465D3276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" y="4210847"/>
            <a:ext cx="495945" cy="77100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24C0ACC-1FE2-C908-53CC-F7DDE21EA18E}"/>
              </a:ext>
            </a:extLst>
          </p:cNvPr>
          <p:cNvSpPr txBox="1"/>
          <p:nvPr/>
        </p:nvSpPr>
        <p:spPr>
          <a:xfrm>
            <a:off x="534691" y="1281569"/>
            <a:ext cx="800806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  <a:hlinkClick r:id="rId4"/>
              </a:rPr>
              <a:t>https://caiocnoronha.medium.com/programa%C3%A7%C3%A3o-orienta%C3%A7%C3%A3o-a-objetos-poo-759d96dda910</a:t>
            </a:r>
            <a:endParaRPr lang="pt-BR" sz="18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pt-BR" sz="18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  <a:hlinkClick r:id="rId5"/>
              </a:rPr>
              <a:t>https://pt.linkedin.com/pulse/entendendo-programa%C3%A7%C3%A3o-orientada-objetos-com-uma-hist%C3%B3rinha-leoni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</a:p>
          <a:p>
            <a:pPr marL="285750" indent="-285750" algn="just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pt-BR" sz="18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  <a:hlinkClick r:id="rId6"/>
              </a:rPr>
              <a:t>https://kinsta.com/pt/blog/programacao-orientada-objetos-python/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</a:p>
          <a:p>
            <a:pPr marL="285750" indent="-285750" algn="just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pt-BR" sz="18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pt-BR" sz="180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7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6" name="Google Shape;2726;p34"/>
          <p:cNvGrpSpPr/>
          <p:nvPr/>
        </p:nvGrpSpPr>
        <p:grpSpPr>
          <a:xfrm>
            <a:off x="7048998" y="29730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3A850756-A7E5-D3EF-0D7E-E4CE59DE4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880" y="3196732"/>
            <a:ext cx="994924" cy="1546731"/>
          </a:xfrm>
          <a:prstGeom prst="rect">
            <a:avLst/>
          </a:prstGeom>
        </p:spPr>
      </p:pic>
      <p:sp>
        <p:nvSpPr>
          <p:cNvPr id="8" name="Google Shape;4580;p69">
            <a:extLst>
              <a:ext uri="{FF2B5EF4-FFF2-40B4-BE49-F238E27FC236}">
                <a16:creationId xmlns:a16="http://schemas.microsoft.com/office/drawing/2014/main" id="{0ACD7F7A-6F7B-D1D0-C93E-DA7E95279207}"/>
              </a:ext>
            </a:extLst>
          </p:cNvPr>
          <p:cNvSpPr txBox="1">
            <a:spLocks/>
          </p:cNvSpPr>
          <p:nvPr/>
        </p:nvSpPr>
        <p:spPr>
          <a:xfrm>
            <a:off x="2160721" y="2122722"/>
            <a:ext cx="4472700" cy="10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latin typeface="Exo"/>
                <a:ea typeface="Exo"/>
                <a:cs typeface="Exo"/>
                <a:sym typeface="Exo"/>
              </a:rPr>
              <a:t>dauster.pereira@ifb.edu.br</a:t>
            </a:r>
          </a:p>
        </p:txBody>
      </p:sp>
      <p:sp>
        <p:nvSpPr>
          <p:cNvPr id="11" name="Google Shape;4579;p69">
            <a:extLst>
              <a:ext uri="{FF2B5EF4-FFF2-40B4-BE49-F238E27FC236}">
                <a16:creationId xmlns:a16="http://schemas.microsoft.com/office/drawing/2014/main" id="{2816D453-289A-60EB-7A94-099BEF3233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6992" y="783259"/>
            <a:ext cx="4472700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>
                <a:solidFill>
                  <a:schemeClr val="accent2">
                    <a:lumMod val="75000"/>
                  </a:schemeClr>
                </a:solidFill>
              </a:rPr>
              <a:t>Contato!</a:t>
            </a:r>
            <a:endParaRPr sz="7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6CFD29F7-4BFD-F92F-63C3-FAC449ADD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416" y="2193903"/>
            <a:ext cx="868038" cy="86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94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>
          <a:extLst>
            <a:ext uri="{FF2B5EF4-FFF2-40B4-BE49-F238E27FC236}">
              <a16:creationId xmlns:a16="http://schemas.microsoft.com/office/drawing/2014/main" id="{D42660D6-795A-BAD8-B090-9EDA1E9E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6" name="Google Shape;2726;p34">
            <a:extLst>
              <a:ext uri="{FF2B5EF4-FFF2-40B4-BE49-F238E27FC236}">
                <a16:creationId xmlns:a16="http://schemas.microsoft.com/office/drawing/2014/main" id="{10463245-188C-5E03-EA04-0550AC467572}"/>
              </a:ext>
            </a:extLst>
          </p:cNvPr>
          <p:cNvGrpSpPr/>
          <p:nvPr/>
        </p:nvGrpSpPr>
        <p:grpSpPr>
          <a:xfrm>
            <a:off x="7048998" y="29730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>
              <a:extLst>
                <a:ext uri="{FF2B5EF4-FFF2-40B4-BE49-F238E27FC236}">
                  <a16:creationId xmlns:a16="http://schemas.microsoft.com/office/drawing/2014/main" id="{C22C7A13-523C-4655-255B-68AD4A041D0A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>
              <a:extLst>
                <a:ext uri="{FF2B5EF4-FFF2-40B4-BE49-F238E27FC236}">
                  <a16:creationId xmlns:a16="http://schemas.microsoft.com/office/drawing/2014/main" id="{3001F481-5E93-DBAF-EF5F-798CF032FB64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>
              <a:extLst>
                <a:ext uri="{FF2B5EF4-FFF2-40B4-BE49-F238E27FC236}">
                  <a16:creationId xmlns:a16="http://schemas.microsoft.com/office/drawing/2014/main" id="{587909FC-1D10-A7F0-B347-52EE5B174C39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>
              <a:extLst>
                <a:ext uri="{FF2B5EF4-FFF2-40B4-BE49-F238E27FC236}">
                  <a16:creationId xmlns:a16="http://schemas.microsoft.com/office/drawing/2014/main" id="{539032B6-A9DC-3137-8C27-C1F86BFF993E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>
              <a:extLst>
                <a:ext uri="{FF2B5EF4-FFF2-40B4-BE49-F238E27FC236}">
                  <a16:creationId xmlns:a16="http://schemas.microsoft.com/office/drawing/2014/main" id="{1B1DF1B6-0B28-0B6A-5E16-5FE2E8262017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>
              <a:extLst>
                <a:ext uri="{FF2B5EF4-FFF2-40B4-BE49-F238E27FC236}">
                  <a16:creationId xmlns:a16="http://schemas.microsoft.com/office/drawing/2014/main" id="{EF06AE36-F404-1F9C-5AD6-394E0A4F6076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80AE2360-8CBC-37B5-CB02-E465D3276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" y="4210847"/>
            <a:ext cx="495945" cy="77100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559B7F3-68F0-04AF-4191-A93BE3157989}"/>
              </a:ext>
            </a:extLst>
          </p:cNvPr>
          <p:cNvSpPr txBox="1"/>
          <p:nvPr/>
        </p:nvSpPr>
        <p:spPr>
          <a:xfrm>
            <a:off x="4158501" y="1733737"/>
            <a:ext cx="47500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F8F8F2"/>
                </a:solidFill>
                <a:latin typeface="Consolas" panose="020B0609020204030204" pitchFamily="49" charset="0"/>
              </a:rPr>
              <a:t>Por que </a:t>
            </a:r>
            <a:r>
              <a:rPr lang="pt-BR" sz="2400" dirty="0">
                <a:solidFill>
                  <a:srgbClr val="FFFF00"/>
                </a:solidFill>
                <a:latin typeface="Consolas" panose="020B0609020204030204" pitchFamily="49" charset="0"/>
              </a:rPr>
              <a:t>outro paradigma de programação </a:t>
            </a:r>
            <a:r>
              <a:rPr lang="pt-BR" sz="2400" dirty="0">
                <a:solidFill>
                  <a:srgbClr val="F8F8F2"/>
                </a:solidFill>
                <a:latin typeface="Consolas" panose="020B0609020204030204" pitchFamily="49" charset="0"/>
              </a:rPr>
              <a:t>se já temos </a:t>
            </a:r>
            <a:r>
              <a:rPr lang="pt-BR" sz="2400" dirty="0">
                <a:solidFill>
                  <a:srgbClr val="FFFF00"/>
                </a:solidFill>
                <a:latin typeface="Consolas" panose="020B0609020204030204" pitchFamily="49" charset="0"/>
              </a:rPr>
              <a:t>Programação Estruturada</a:t>
            </a:r>
            <a:r>
              <a:rPr lang="pt-BR" sz="2400" dirty="0">
                <a:solidFill>
                  <a:srgbClr val="F8F8F2"/>
                </a:solidFill>
                <a:latin typeface="Consolas" panose="020B0609020204030204" pitchFamily="49" charset="0"/>
              </a:rPr>
              <a:t>?</a:t>
            </a:r>
            <a:endParaRPr lang="pt-BR" sz="2400" dirty="0"/>
          </a:p>
        </p:txBody>
      </p:sp>
      <p:pic>
        <p:nvPicPr>
          <p:cNvPr id="1026" name="Picture 2" descr="BORA na OBRA - Você não precisa inventar a roda, basta modelar ...">
            <a:extLst>
              <a:ext uri="{FF2B5EF4-FFF2-40B4-BE49-F238E27FC236}">
                <a16:creationId xmlns:a16="http://schemas.microsoft.com/office/drawing/2014/main" id="{4CDC36E8-42C8-F627-FD1F-0BC6AC0C14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8903"/>
          <a:stretch/>
        </p:blipFill>
        <p:spPr bwMode="auto">
          <a:xfrm>
            <a:off x="703268" y="1199901"/>
            <a:ext cx="3380282" cy="2268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06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>
          <a:extLst>
            <a:ext uri="{FF2B5EF4-FFF2-40B4-BE49-F238E27FC236}">
              <a16:creationId xmlns:a16="http://schemas.microsoft.com/office/drawing/2014/main" id="{D42660D6-795A-BAD8-B090-9EDA1E9E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>
            <a:extLst>
              <a:ext uri="{FF2B5EF4-FFF2-40B4-BE49-F238E27FC236}">
                <a16:creationId xmlns:a16="http://schemas.microsoft.com/office/drawing/2014/main" id="{69604FC1-569A-E868-48E0-7270907A70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45" y="418354"/>
            <a:ext cx="8504005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Historinha para Entender Orientação a Objetos</a:t>
            </a:r>
            <a:endParaRPr sz="2800" dirty="0">
              <a:solidFill>
                <a:schemeClr val="bg1"/>
              </a:solidFill>
            </a:endParaRPr>
          </a:p>
        </p:txBody>
      </p:sp>
      <p:grpSp>
        <p:nvGrpSpPr>
          <p:cNvPr id="2726" name="Google Shape;2726;p34">
            <a:extLst>
              <a:ext uri="{FF2B5EF4-FFF2-40B4-BE49-F238E27FC236}">
                <a16:creationId xmlns:a16="http://schemas.microsoft.com/office/drawing/2014/main" id="{10463245-188C-5E03-EA04-0550AC467572}"/>
              </a:ext>
            </a:extLst>
          </p:cNvPr>
          <p:cNvGrpSpPr/>
          <p:nvPr/>
        </p:nvGrpSpPr>
        <p:grpSpPr>
          <a:xfrm>
            <a:off x="7048998" y="29730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>
              <a:extLst>
                <a:ext uri="{FF2B5EF4-FFF2-40B4-BE49-F238E27FC236}">
                  <a16:creationId xmlns:a16="http://schemas.microsoft.com/office/drawing/2014/main" id="{C22C7A13-523C-4655-255B-68AD4A041D0A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>
              <a:extLst>
                <a:ext uri="{FF2B5EF4-FFF2-40B4-BE49-F238E27FC236}">
                  <a16:creationId xmlns:a16="http://schemas.microsoft.com/office/drawing/2014/main" id="{3001F481-5E93-DBAF-EF5F-798CF032FB64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>
              <a:extLst>
                <a:ext uri="{FF2B5EF4-FFF2-40B4-BE49-F238E27FC236}">
                  <a16:creationId xmlns:a16="http://schemas.microsoft.com/office/drawing/2014/main" id="{587909FC-1D10-A7F0-B347-52EE5B174C39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>
              <a:extLst>
                <a:ext uri="{FF2B5EF4-FFF2-40B4-BE49-F238E27FC236}">
                  <a16:creationId xmlns:a16="http://schemas.microsoft.com/office/drawing/2014/main" id="{539032B6-A9DC-3137-8C27-C1F86BFF993E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>
              <a:extLst>
                <a:ext uri="{FF2B5EF4-FFF2-40B4-BE49-F238E27FC236}">
                  <a16:creationId xmlns:a16="http://schemas.microsoft.com/office/drawing/2014/main" id="{1B1DF1B6-0B28-0B6A-5E16-5FE2E8262017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>
              <a:extLst>
                <a:ext uri="{FF2B5EF4-FFF2-40B4-BE49-F238E27FC236}">
                  <a16:creationId xmlns:a16="http://schemas.microsoft.com/office/drawing/2014/main" id="{EF06AE36-F404-1F9C-5AD6-394E0A4F6076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80AE2360-8CBC-37B5-CB02-E465D3276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" y="4210847"/>
            <a:ext cx="495945" cy="771007"/>
          </a:xfrm>
          <a:prstGeom prst="rect">
            <a:avLst/>
          </a:prstGeom>
        </p:spPr>
      </p:pic>
      <p:pic>
        <p:nvPicPr>
          <p:cNvPr id="5" name="Imagem 4" descr="Garrafa de bebida&#10;&#10;Descrição gerada automaticamente">
            <a:extLst>
              <a:ext uri="{FF2B5EF4-FFF2-40B4-BE49-F238E27FC236}">
                <a16:creationId xmlns:a16="http://schemas.microsoft.com/office/drawing/2014/main" id="{FDA23A49-77FB-0ECF-33A4-5E97681AA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3026" y="1052138"/>
            <a:ext cx="2812799" cy="375691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4318955-69BC-27E8-FAAF-F86B34694A90}"/>
              </a:ext>
            </a:extLst>
          </p:cNvPr>
          <p:cNvSpPr txBox="1"/>
          <p:nvPr/>
        </p:nvSpPr>
        <p:spPr>
          <a:xfrm>
            <a:off x="2211048" y="1453265"/>
            <a:ext cx="63858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Imagine que eu tenha uma </a:t>
            </a:r>
            <a:r>
              <a:rPr lang="pt-BR" sz="1800" dirty="0">
                <a:solidFill>
                  <a:srgbClr val="FFFF00"/>
                </a:solidFill>
                <a:latin typeface="Consolas" panose="020B0609020204030204" pitchFamily="49" charset="0"/>
              </a:rPr>
              <a:t>garrafa de refrigerante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… </a:t>
            </a:r>
          </a:p>
          <a:p>
            <a:pPr algn="just"/>
            <a:endParaRPr lang="pt-BR" sz="18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algn="just"/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Onde a garrafa é de </a:t>
            </a:r>
            <a:r>
              <a:rPr lang="pt-BR" sz="1800" dirty="0">
                <a:solidFill>
                  <a:srgbClr val="FFFF00"/>
                </a:solidFill>
                <a:latin typeface="Consolas" panose="020B0609020204030204" pitchFamily="49" charset="0"/>
              </a:rPr>
              <a:t>vidro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, ela tem o lacre, a </a:t>
            </a:r>
            <a:r>
              <a:rPr lang="pt-BR" sz="1800" dirty="0">
                <a:solidFill>
                  <a:srgbClr val="FFFF00"/>
                </a:solidFill>
                <a:latin typeface="Consolas" panose="020B0609020204030204" pitchFamily="49" charset="0"/>
              </a:rPr>
              <a:t>tampinha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… </a:t>
            </a:r>
          </a:p>
          <a:p>
            <a:pPr algn="just"/>
            <a:endParaRPr lang="pt-BR" sz="18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algn="just"/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E seu objetivo é </a:t>
            </a:r>
            <a:r>
              <a:rPr lang="pt-BR" sz="1800" dirty="0">
                <a:solidFill>
                  <a:srgbClr val="FFFF00"/>
                </a:solidFill>
                <a:latin typeface="Consolas" panose="020B0609020204030204" pitchFamily="49" charset="0"/>
              </a:rPr>
              <a:t>retirar o líquido de dentro dela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pt-BR" sz="1800" dirty="0">
                <a:solidFill>
                  <a:srgbClr val="FFFF00"/>
                </a:solidFill>
                <a:latin typeface="Consolas" panose="020B0609020204030204" pitchFamily="49" charset="0"/>
              </a:rPr>
              <a:t>como se fosse o dado 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que você está buscando…</a:t>
            </a:r>
          </a:p>
        </p:txBody>
      </p:sp>
    </p:spTree>
    <p:extLst>
      <p:ext uri="{BB962C8B-B14F-4D97-AF65-F5344CB8AC3E}">
        <p14:creationId xmlns:p14="http://schemas.microsoft.com/office/powerpoint/2010/main" val="427883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>
          <a:extLst>
            <a:ext uri="{FF2B5EF4-FFF2-40B4-BE49-F238E27FC236}">
              <a16:creationId xmlns:a16="http://schemas.microsoft.com/office/drawing/2014/main" id="{D42660D6-795A-BAD8-B090-9EDA1E9E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>
            <a:extLst>
              <a:ext uri="{FF2B5EF4-FFF2-40B4-BE49-F238E27FC236}">
                <a16:creationId xmlns:a16="http://schemas.microsoft.com/office/drawing/2014/main" id="{69604FC1-569A-E868-48E0-7270907A70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45" y="418354"/>
            <a:ext cx="8504005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Historinha para Entender Orientação a Objetos</a:t>
            </a:r>
            <a:endParaRPr sz="2800" dirty="0">
              <a:solidFill>
                <a:schemeClr val="bg1"/>
              </a:solidFill>
            </a:endParaRPr>
          </a:p>
        </p:txBody>
      </p:sp>
      <p:grpSp>
        <p:nvGrpSpPr>
          <p:cNvPr id="2726" name="Google Shape;2726;p34">
            <a:extLst>
              <a:ext uri="{FF2B5EF4-FFF2-40B4-BE49-F238E27FC236}">
                <a16:creationId xmlns:a16="http://schemas.microsoft.com/office/drawing/2014/main" id="{10463245-188C-5E03-EA04-0550AC467572}"/>
              </a:ext>
            </a:extLst>
          </p:cNvPr>
          <p:cNvGrpSpPr/>
          <p:nvPr/>
        </p:nvGrpSpPr>
        <p:grpSpPr>
          <a:xfrm>
            <a:off x="7048998" y="29730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>
              <a:extLst>
                <a:ext uri="{FF2B5EF4-FFF2-40B4-BE49-F238E27FC236}">
                  <a16:creationId xmlns:a16="http://schemas.microsoft.com/office/drawing/2014/main" id="{C22C7A13-523C-4655-255B-68AD4A041D0A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>
              <a:extLst>
                <a:ext uri="{FF2B5EF4-FFF2-40B4-BE49-F238E27FC236}">
                  <a16:creationId xmlns:a16="http://schemas.microsoft.com/office/drawing/2014/main" id="{3001F481-5E93-DBAF-EF5F-798CF032FB64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>
              <a:extLst>
                <a:ext uri="{FF2B5EF4-FFF2-40B4-BE49-F238E27FC236}">
                  <a16:creationId xmlns:a16="http://schemas.microsoft.com/office/drawing/2014/main" id="{587909FC-1D10-A7F0-B347-52EE5B174C39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>
              <a:extLst>
                <a:ext uri="{FF2B5EF4-FFF2-40B4-BE49-F238E27FC236}">
                  <a16:creationId xmlns:a16="http://schemas.microsoft.com/office/drawing/2014/main" id="{539032B6-A9DC-3137-8C27-C1F86BFF993E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>
              <a:extLst>
                <a:ext uri="{FF2B5EF4-FFF2-40B4-BE49-F238E27FC236}">
                  <a16:creationId xmlns:a16="http://schemas.microsoft.com/office/drawing/2014/main" id="{1B1DF1B6-0B28-0B6A-5E16-5FE2E8262017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>
              <a:extLst>
                <a:ext uri="{FF2B5EF4-FFF2-40B4-BE49-F238E27FC236}">
                  <a16:creationId xmlns:a16="http://schemas.microsoft.com/office/drawing/2014/main" id="{EF06AE36-F404-1F9C-5AD6-394E0A4F6076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80AE2360-8CBC-37B5-CB02-E465D3276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" y="4210847"/>
            <a:ext cx="495945" cy="771007"/>
          </a:xfrm>
          <a:prstGeom prst="rect">
            <a:avLst/>
          </a:prstGeom>
        </p:spPr>
      </p:pic>
      <p:pic>
        <p:nvPicPr>
          <p:cNvPr id="5" name="Imagem 4" descr="Garrafa de bebida&#10;&#10;Descrição gerada automaticamente">
            <a:extLst>
              <a:ext uri="{FF2B5EF4-FFF2-40B4-BE49-F238E27FC236}">
                <a16:creationId xmlns:a16="http://schemas.microsoft.com/office/drawing/2014/main" id="{FDA23A49-77FB-0ECF-33A4-5E97681AA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3026" y="1052138"/>
            <a:ext cx="2812799" cy="375691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4318955-69BC-27E8-FAAF-F86B34694A90}"/>
              </a:ext>
            </a:extLst>
          </p:cNvPr>
          <p:cNvSpPr txBox="1"/>
          <p:nvPr/>
        </p:nvSpPr>
        <p:spPr>
          <a:xfrm>
            <a:off x="1948720" y="1426119"/>
            <a:ext cx="63858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Eu te dei a garrafa, e preciso que me devolva o acesso ao líquido.</a:t>
            </a:r>
          </a:p>
          <a:p>
            <a:pPr algn="just"/>
            <a:endParaRPr lang="pt-BR" sz="18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algn="just"/>
            <a:r>
              <a:rPr lang="pt-BR" sz="1800" dirty="0">
                <a:solidFill>
                  <a:srgbClr val="FFFF00"/>
                </a:solidFill>
                <a:latin typeface="Consolas" panose="020B0609020204030204" pitchFamily="49" charset="0"/>
              </a:rPr>
              <a:t>Como você faria? </a:t>
            </a:r>
          </a:p>
          <a:p>
            <a:pPr algn="just"/>
            <a:endParaRPr lang="pt-BR" sz="18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just"/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Como você abriria? </a:t>
            </a:r>
          </a:p>
        </p:txBody>
      </p:sp>
      <p:pic>
        <p:nvPicPr>
          <p:cNvPr id="2050" name="Picture 2" descr="ABRIDOR DE LATA/ GARRAFA TRADICIONAL 9CM INOX GX0205 MARCAMIX ...">
            <a:extLst>
              <a:ext uri="{FF2B5EF4-FFF2-40B4-BE49-F238E27FC236}">
                <a16:creationId xmlns:a16="http://schemas.microsoft.com/office/drawing/2014/main" id="{0E473FEC-5915-97C1-6E7D-E58FB798D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510" y="3530391"/>
            <a:ext cx="1458070" cy="145807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io Man | Underwear Masculina | Abrir garrafa de cerveja sem abridor">
            <a:extLst>
              <a:ext uri="{FF2B5EF4-FFF2-40B4-BE49-F238E27FC236}">
                <a16:creationId xmlns:a16="http://schemas.microsoft.com/office/drawing/2014/main" id="{29C33661-1D99-22D2-AFB5-290F4B321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776" y="1949118"/>
            <a:ext cx="1880751" cy="124526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nfira Os Melhores Truques Para Abrir Garrafas Sem Abridor | homify">
            <a:extLst>
              <a:ext uri="{FF2B5EF4-FFF2-40B4-BE49-F238E27FC236}">
                <a16:creationId xmlns:a16="http://schemas.microsoft.com/office/drawing/2014/main" id="{B094F118-FAB9-4800-D5CB-512A0A428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193" y="3567391"/>
            <a:ext cx="1752794" cy="13145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6 formas de abrir uma garrafa de cerveja sem abridor que só os ...">
            <a:extLst>
              <a:ext uri="{FF2B5EF4-FFF2-40B4-BE49-F238E27FC236}">
                <a16:creationId xmlns:a16="http://schemas.microsoft.com/office/drawing/2014/main" id="{CC2F26D0-FAB2-1827-DBB1-DB8A7A2AC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745" y="3563785"/>
            <a:ext cx="1899715" cy="12664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ente quebrado tem tratamento? | Clínica Dr Amigo">
            <a:extLst>
              <a:ext uri="{FF2B5EF4-FFF2-40B4-BE49-F238E27FC236}">
                <a16:creationId xmlns:a16="http://schemas.microsoft.com/office/drawing/2014/main" id="{2B93E4E8-8ADE-4572-99C9-022F87A88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604" y="3462857"/>
            <a:ext cx="1468332" cy="146833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30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>
          <a:extLst>
            <a:ext uri="{FF2B5EF4-FFF2-40B4-BE49-F238E27FC236}">
              <a16:creationId xmlns:a16="http://schemas.microsoft.com/office/drawing/2014/main" id="{D42660D6-795A-BAD8-B090-9EDA1E9E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>
            <a:extLst>
              <a:ext uri="{FF2B5EF4-FFF2-40B4-BE49-F238E27FC236}">
                <a16:creationId xmlns:a16="http://schemas.microsoft.com/office/drawing/2014/main" id="{69604FC1-569A-E868-48E0-7270907A70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45" y="418354"/>
            <a:ext cx="8504005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Historinha para Entender Orientação a Objetos</a:t>
            </a:r>
            <a:endParaRPr sz="2800" dirty="0">
              <a:solidFill>
                <a:schemeClr val="bg1"/>
              </a:solidFill>
            </a:endParaRPr>
          </a:p>
        </p:txBody>
      </p:sp>
      <p:grpSp>
        <p:nvGrpSpPr>
          <p:cNvPr id="2726" name="Google Shape;2726;p34">
            <a:extLst>
              <a:ext uri="{FF2B5EF4-FFF2-40B4-BE49-F238E27FC236}">
                <a16:creationId xmlns:a16="http://schemas.microsoft.com/office/drawing/2014/main" id="{10463245-188C-5E03-EA04-0550AC467572}"/>
              </a:ext>
            </a:extLst>
          </p:cNvPr>
          <p:cNvGrpSpPr/>
          <p:nvPr/>
        </p:nvGrpSpPr>
        <p:grpSpPr>
          <a:xfrm>
            <a:off x="7048998" y="29730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>
              <a:extLst>
                <a:ext uri="{FF2B5EF4-FFF2-40B4-BE49-F238E27FC236}">
                  <a16:creationId xmlns:a16="http://schemas.microsoft.com/office/drawing/2014/main" id="{C22C7A13-523C-4655-255B-68AD4A041D0A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>
              <a:extLst>
                <a:ext uri="{FF2B5EF4-FFF2-40B4-BE49-F238E27FC236}">
                  <a16:creationId xmlns:a16="http://schemas.microsoft.com/office/drawing/2014/main" id="{3001F481-5E93-DBAF-EF5F-798CF032FB64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>
              <a:extLst>
                <a:ext uri="{FF2B5EF4-FFF2-40B4-BE49-F238E27FC236}">
                  <a16:creationId xmlns:a16="http://schemas.microsoft.com/office/drawing/2014/main" id="{587909FC-1D10-A7F0-B347-52EE5B174C39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>
              <a:extLst>
                <a:ext uri="{FF2B5EF4-FFF2-40B4-BE49-F238E27FC236}">
                  <a16:creationId xmlns:a16="http://schemas.microsoft.com/office/drawing/2014/main" id="{539032B6-A9DC-3137-8C27-C1F86BFF993E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>
              <a:extLst>
                <a:ext uri="{FF2B5EF4-FFF2-40B4-BE49-F238E27FC236}">
                  <a16:creationId xmlns:a16="http://schemas.microsoft.com/office/drawing/2014/main" id="{1B1DF1B6-0B28-0B6A-5E16-5FE2E8262017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>
              <a:extLst>
                <a:ext uri="{FF2B5EF4-FFF2-40B4-BE49-F238E27FC236}">
                  <a16:creationId xmlns:a16="http://schemas.microsoft.com/office/drawing/2014/main" id="{EF06AE36-F404-1F9C-5AD6-394E0A4F6076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80AE2360-8CBC-37B5-CB02-E465D3276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" y="4210847"/>
            <a:ext cx="495945" cy="771007"/>
          </a:xfrm>
          <a:prstGeom prst="rect">
            <a:avLst/>
          </a:prstGeom>
        </p:spPr>
      </p:pic>
      <p:pic>
        <p:nvPicPr>
          <p:cNvPr id="5" name="Imagem 4" descr="Garrafa de bebida&#10;&#10;Descrição gerada automaticamente">
            <a:extLst>
              <a:ext uri="{FF2B5EF4-FFF2-40B4-BE49-F238E27FC236}">
                <a16:creationId xmlns:a16="http://schemas.microsoft.com/office/drawing/2014/main" id="{FDA23A49-77FB-0ECF-33A4-5E97681AA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3026" y="1052138"/>
            <a:ext cx="2812799" cy="375691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4318955-69BC-27E8-FAAF-F86B34694A90}"/>
              </a:ext>
            </a:extLst>
          </p:cNvPr>
          <p:cNvSpPr txBox="1"/>
          <p:nvPr/>
        </p:nvSpPr>
        <p:spPr>
          <a:xfrm>
            <a:off x="1948720" y="1426119"/>
            <a:ext cx="63858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Eu te falei para usar alguns desses métodos?</a:t>
            </a:r>
          </a:p>
          <a:p>
            <a:pPr algn="just"/>
            <a:endParaRPr lang="pt-BR" sz="18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algn="just"/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Eu te passei um abridor?</a:t>
            </a:r>
          </a:p>
          <a:p>
            <a:pPr algn="just"/>
            <a:endParaRPr lang="pt-BR" sz="18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algn="just"/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Eu passei somente o que? </a:t>
            </a:r>
          </a:p>
          <a:p>
            <a:pPr algn="just"/>
            <a:endParaRPr lang="pt-BR" sz="18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algn="just"/>
            <a:r>
              <a:rPr lang="pt-BR" sz="1800" dirty="0">
                <a:solidFill>
                  <a:srgbClr val="FFFF00"/>
                </a:solidFill>
                <a:latin typeface="Consolas" panose="020B0609020204030204" pitchFamily="49" charset="0"/>
              </a:rPr>
              <a:t>Somente uma garrafa.</a:t>
            </a:r>
          </a:p>
        </p:txBody>
      </p:sp>
    </p:spTree>
    <p:extLst>
      <p:ext uri="{BB962C8B-B14F-4D97-AF65-F5344CB8AC3E}">
        <p14:creationId xmlns:p14="http://schemas.microsoft.com/office/powerpoint/2010/main" val="74274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>
          <a:extLst>
            <a:ext uri="{FF2B5EF4-FFF2-40B4-BE49-F238E27FC236}">
              <a16:creationId xmlns:a16="http://schemas.microsoft.com/office/drawing/2014/main" id="{D42660D6-795A-BAD8-B090-9EDA1E9E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>
            <a:extLst>
              <a:ext uri="{FF2B5EF4-FFF2-40B4-BE49-F238E27FC236}">
                <a16:creationId xmlns:a16="http://schemas.microsoft.com/office/drawing/2014/main" id="{69604FC1-569A-E868-48E0-7270907A70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45" y="418354"/>
            <a:ext cx="8504005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Historinha para Entender Orientação a Objetos</a:t>
            </a:r>
            <a:endParaRPr sz="2800" dirty="0">
              <a:solidFill>
                <a:schemeClr val="bg1"/>
              </a:solidFill>
            </a:endParaRPr>
          </a:p>
        </p:txBody>
      </p:sp>
      <p:grpSp>
        <p:nvGrpSpPr>
          <p:cNvPr id="2726" name="Google Shape;2726;p34">
            <a:extLst>
              <a:ext uri="{FF2B5EF4-FFF2-40B4-BE49-F238E27FC236}">
                <a16:creationId xmlns:a16="http://schemas.microsoft.com/office/drawing/2014/main" id="{10463245-188C-5E03-EA04-0550AC467572}"/>
              </a:ext>
            </a:extLst>
          </p:cNvPr>
          <p:cNvGrpSpPr/>
          <p:nvPr/>
        </p:nvGrpSpPr>
        <p:grpSpPr>
          <a:xfrm>
            <a:off x="7048998" y="29730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>
              <a:extLst>
                <a:ext uri="{FF2B5EF4-FFF2-40B4-BE49-F238E27FC236}">
                  <a16:creationId xmlns:a16="http://schemas.microsoft.com/office/drawing/2014/main" id="{C22C7A13-523C-4655-255B-68AD4A041D0A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>
              <a:extLst>
                <a:ext uri="{FF2B5EF4-FFF2-40B4-BE49-F238E27FC236}">
                  <a16:creationId xmlns:a16="http://schemas.microsoft.com/office/drawing/2014/main" id="{3001F481-5E93-DBAF-EF5F-798CF032FB64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>
              <a:extLst>
                <a:ext uri="{FF2B5EF4-FFF2-40B4-BE49-F238E27FC236}">
                  <a16:creationId xmlns:a16="http://schemas.microsoft.com/office/drawing/2014/main" id="{587909FC-1D10-A7F0-B347-52EE5B174C39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>
              <a:extLst>
                <a:ext uri="{FF2B5EF4-FFF2-40B4-BE49-F238E27FC236}">
                  <a16:creationId xmlns:a16="http://schemas.microsoft.com/office/drawing/2014/main" id="{539032B6-A9DC-3137-8C27-C1F86BFF993E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>
              <a:extLst>
                <a:ext uri="{FF2B5EF4-FFF2-40B4-BE49-F238E27FC236}">
                  <a16:creationId xmlns:a16="http://schemas.microsoft.com/office/drawing/2014/main" id="{1B1DF1B6-0B28-0B6A-5E16-5FE2E8262017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>
              <a:extLst>
                <a:ext uri="{FF2B5EF4-FFF2-40B4-BE49-F238E27FC236}">
                  <a16:creationId xmlns:a16="http://schemas.microsoft.com/office/drawing/2014/main" id="{EF06AE36-F404-1F9C-5AD6-394E0A4F6076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80AE2360-8CBC-37B5-CB02-E465D3276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" y="4210847"/>
            <a:ext cx="495945" cy="771007"/>
          </a:xfrm>
          <a:prstGeom prst="rect">
            <a:avLst/>
          </a:prstGeom>
        </p:spPr>
      </p:pic>
      <p:pic>
        <p:nvPicPr>
          <p:cNvPr id="5" name="Imagem 4" descr="Garrafa de bebida&#10;&#10;Descrição gerada automaticamente">
            <a:extLst>
              <a:ext uri="{FF2B5EF4-FFF2-40B4-BE49-F238E27FC236}">
                <a16:creationId xmlns:a16="http://schemas.microsoft.com/office/drawing/2014/main" id="{FDA23A49-77FB-0ECF-33A4-5E97681AA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3026" y="1052138"/>
            <a:ext cx="2812799" cy="375691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4318955-69BC-27E8-FAAF-F86B34694A90}"/>
              </a:ext>
            </a:extLst>
          </p:cNvPr>
          <p:cNvSpPr txBox="1"/>
          <p:nvPr/>
        </p:nvSpPr>
        <p:spPr>
          <a:xfrm>
            <a:off x="1948720" y="1426119"/>
            <a:ext cx="63858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Então, além de te passar uma garrafa, </a:t>
            </a:r>
            <a:r>
              <a:rPr lang="pt-BR" sz="1800" dirty="0">
                <a:solidFill>
                  <a:srgbClr val="FFFF00"/>
                </a:solidFill>
                <a:latin typeface="Consolas" panose="020B0609020204030204" pitchFamily="49" charset="0"/>
              </a:rPr>
              <a:t>precisaria te lembrar de passar um abridor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, certo?</a:t>
            </a:r>
          </a:p>
          <a:p>
            <a:pPr algn="just"/>
            <a:endParaRPr lang="pt-BR" sz="18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algn="just"/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Caso contrário, </a:t>
            </a:r>
            <a:r>
              <a:rPr lang="pt-BR" sz="1800" dirty="0">
                <a:solidFill>
                  <a:srgbClr val="FF33CC"/>
                </a:solidFill>
                <a:latin typeface="Consolas" panose="020B0609020204030204" pitchFamily="49" charset="0"/>
              </a:rPr>
              <a:t>você não conseguiria abrir a garrafa e chegar ao líquido dele... 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ou </a:t>
            </a:r>
            <a:r>
              <a:rPr lang="pt-BR" sz="1800" dirty="0">
                <a:solidFill>
                  <a:srgbClr val="31C9F3"/>
                </a:solidFill>
                <a:latin typeface="Consolas" panose="020B0609020204030204" pitchFamily="49" charset="0"/>
              </a:rPr>
              <a:t>abriria de maneira menos viável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 (machucando a mesa, ou quebrando os dentes, por exemplo...).</a:t>
            </a:r>
            <a:endParaRPr lang="pt-BR" sz="18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0" descr="Dente quebrado tem tratamento? | Clínica Dr Amigo">
            <a:extLst>
              <a:ext uri="{FF2B5EF4-FFF2-40B4-BE49-F238E27FC236}">
                <a16:creationId xmlns:a16="http://schemas.microsoft.com/office/drawing/2014/main" id="{EB76E39A-C0EE-9139-03AD-D7F6E2DD9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442" y="3131045"/>
            <a:ext cx="2159604" cy="21596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65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>
          <a:extLst>
            <a:ext uri="{FF2B5EF4-FFF2-40B4-BE49-F238E27FC236}">
              <a16:creationId xmlns:a16="http://schemas.microsoft.com/office/drawing/2014/main" id="{D42660D6-795A-BAD8-B090-9EDA1E9E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>
            <a:extLst>
              <a:ext uri="{FF2B5EF4-FFF2-40B4-BE49-F238E27FC236}">
                <a16:creationId xmlns:a16="http://schemas.microsoft.com/office/drawing/2014/main" id="{69604FC1-569A-E868-48E0-7270907A70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45" y="418354"/>
            <a:ext cx="8504005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Historinha para Entender Orientação a Objetos</a:t>
            </a:r>
            <a:endParaRPr sz="2800" dirty="0">
              <a:solidFill>
                <a:schemeClr val="bg1"/>
              </a:solidFill>
            </a:endParaRPr>
          </a:p>
        </p:txBody>
      </p:sp>
      <p:grpSp>
        <p:nvGrpSpPr>
          <p:cNvPr id="2726" name="Google Shape;2726;p34">
            <a:extLst>
              <a:ext uri="{FF2B5EF4-FFF2-40B4-BE49-F238E27FC236}">
                <a16:creationId xmlns:a16="http://schemas.microsoft.com/office/drawing/2014/main" id="{10463245-188C-5E03-EA04-0550AC467572}"/>
              </a:ext>
            </a:extLst>
          </p:cNvPr>
          <p:cNvGrpSpPr/>
          <p:nvPr/>
        </p:nvGrpSpPr>
        <p:grpSpPr>
          <a:xfrm>
            <a:off x="7048998" y="29730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>
              <a:extLst>
                <a:ext uri="{FF2B5EF4-FFF2-40B4-BE49-F238E27FC236}">
                  <a16:creationId xmlns:a16="http://schemas.microsoft.com/office/drawing/2014/main" id="{C22C7A13-523C-4655-255B-68AD4A041D0A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>
              <a:extLst>
                <a:ext uri="{FF2B5EF4-FFF2-40B4-BE49-F238E27FC236}">
                  <a16:creationId xmlns:a16="http://schemas.microsoft.com/office/drawing/2014/main" id="{3001F481-5E93-DBAF-EF5F-798CF032FB64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>
              <a:extLst>
                <a:ext uri="{FF2B5EF4-FFF2-40B4-BE49-F238E27FC236}">
                  <a16:creationId xmlns:a16="http://schemas.microsoft.com/office/drawing/2014/main" id="{587909FC-1D10-A7F0-B347-52EE5B174C39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>
              <a:extLst>
                <a:ext uri="{FF2B5EF4-FFF2-40B4-BE49-F238E27FC236}">
                  <a16:creationId xmlns:a16="http://schemas.microsoft.com/office/drawing/2014/main" id="{539032B6-A9DC-3137-8C27-C1F86BFF993E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>
              <a:extLst>
                <a:ext uri="{FF2B5EF4-FFF2-40B4-BE49-F238E27FC236}">
                  <a16:creationId xmlns:a16="http://schemas.microsoft.com/office/drawing/2014/main" id="{1B1DF1B6-0B28-0B6A-5E16-5FE2E8262017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>
              <a:extLst>
                <a:ext uri="{FF2B5EF4-FFF2-40B4-BE49-F238E27FC236}">
                  <a16:creationId xmlns:a16="http://schemas.microsoft.com/office/drawing/2014/main" id="{EF06AE36-F404-1F9C-5AD6-394E0A4F6076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80AE2360-8CBC-37B5-CB02-E465D3276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" y="4210847"/>
            <a:ext cx="495945" cy="771007"/>
          </a:xfrm>
          <a:prstGeom prst="rect">
            <a:avLst/>
          </a:prstGeom>
        </p:spPr>
      </p:pic>
      <p:pic>
        <p:nvPicPr>
          <p:cNvPr id="5" name="Imagem 4" descr="Garrafa de bebida&#10;&#10;Descrição gerada automaticamente">
            <a:extLst>
              <a:ext uri="{FF2B5EF4-FFF2-40B4-BE49-F238E27FC236}">
                <a16:creationId xmlns:a16="http://schemas.microsoft.com/office/drawing/2014/main" id="{FDA23A49-77FB-0ECF-33A4-5E97681AA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3026" y="1052138"/>
            <a:ext cx="2812799" cy="375691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4318955-69BC-27E8-FAAF-F86B34694A90}"/>
              </a:ext>
            </a:extLst>
          </p:cNvPr>
          <p:cNvSpPr txBox="1"/>
          <p:nvPr/>
        </p:nvSpPr>
        <p:spPr>
          <a:xfrm>
            <a:off x="1948720" y="1426119"/>
            <a:ext cx="638581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Agora, além da garrafa, pode me pedir o abridor?</a:t>
            </a:r>
          </a:p>
          <a:p>
            <a:pPr algn="just"/>
            <a:endParaRPr lang="pt-BR" sz="18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algn="just"/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Quando você me pede o abridor, eu te </a:t>
            </a:r>
            <a:r>
              <a:rPr lang="pt-BR" sz="1800" dirty="0">
                <a:solidFill>
                  <a:srgbClr val="FFFF00"/>
                </a:solidFill>
                <a:latin typeface="Consolas" panose="020B0609020204030204" pitchFamily="49" charset="0"/>
              </a:rPr>
              <a:t>dou um saca rolha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...</a:t>
            </a:r>
          </a:p>
          <a:p>
            <a:pPr algn="just"/>
            <a:endParaRPr lang="pt-BR" sz="18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algn="just"/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E agora, você vai conseguir abrir a garrafa?</a:t>
            </a:r>
          </a:p>
          <a:p>
            <a:pPr algn="just"/>
            <a:endParaRPr lang="pt-BR" sz="18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algn="just"/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Claro que não, só se você fizer uma gambiarra com ele.</a:t>
            </a:r>
            <a:endParaRPr lang="pt-BR" sz="18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88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>
          <a:extLst>
            <a:ext uri="{FF2B5EF4-FFF2-40B4-BE49-F238E27FC236}">
              <a16:creationId xmlns:a16="http://schemas.microsoft.com/office/drawing/2014/main" id="{D42660D6-795A-BAD8-B090-9EDA1E9E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>
            <a:extLst>
              <a:ext uri="{FF2B5EF4-FFF2-40B4-BE49-F238E27FC236}">
                <a16:creationId xmlns:a16="http://schemas.microsoft.com/office/drawing/2014/main" id="{69604FC1-569A-E868-48E0-7270907A70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45" y="418354"/>
            <a:ext cx="8504005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Historinha para Entender Orientação a Objetos</a:t>
            </a:r>
            <a:endParaRPr sz="2800" dirty="0">
              <a:solidFill>
                <a:schemeClr val="bg1"/>
              </a:solidFill>
            </a:endParaRPr>
          </a:p>
        </p:txBody>
      </p:sp>
      <p:grpSp>
        <p:nvGrpSpPr>
          <p:cNvPr id="2726" name="Google Shape;2726;p34">
            <a:extLst>
              <a:ext uri="{FF2B5EF4-FFF2-40B4-BE49-F238E27FC236}">
                <a16:creationId xmlns:a16="http://schemas.microsoft.com/office/drawing/2014/main" id="{10463245-188C-5E03-EA04-0550AC467572}"/>
              </a:ext>
            </a:extLst>
          </p:cNvPr>
          <p:cNvGrpSpPr/>
          <p:nvPr/>
        </p:nvGrpSpPr>
        <p:grpSpPr>
          <a:xfrm>
            <a:off x="7048998" y="29730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>
              <a:extLst>
                <a:ext uri="{FF2B5EF4-FFF2-40B4-BE49-F238E27FC236}">
                  <a16:creationId xmlns:a16="http://schemas.microsoft.com/office/drawing/2014/main" id="{C22C7A13-523C-4655-255B-68AD4A041D0A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>
              <a:extLst>
                <a:ext uri="{FF2B5EF4-FFF2-40B4-BE49-F238E27FC236}">
                  <a16:creationId xmlns:a16="http://schemas.microsoft.com/office/drawing/2014/main" id="{3001F481-5E93-DBAF-EF5F-798CF032FB64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>
              <a:extLst>
                <a:ext uri="{FF2B5EF4-FFF2-40B4-BE49-F238E27FC236}">
                  <a16:creationId xmlns:a16="http://schemas.microsoft.com/office/drawing/2014/main" id="{587909FC-1D10-A7F0-B347-52EE5B174C39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>
              <a:extLst>
                <a:ext uri="{FF2B5EF4-FFF2-40B4-BE49-F238E27FC236}">
                  <a16:creationId xmlns:a16="http://schemas.microsoft.com/office/drawing/2014/main" id="{539032B6-A9DC-3137-8C27-C1F86BFF993E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>
              <a:extLst>
                <a:ext uri="{FF2B5EF4-FFF2-40B4-BE49-F238E27FC236}">
                  <a16:creationId xmlns:a16="http://schemas.microsoft.com/office/drawing/2014/main" id="{1B1DF1B6-0B28-0B6A-5E16-5FE2E8262017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>
              <a:extLst>
                <a:ext uri="{FF2B5EF4-FFF2-40B4-BE49-F238E27FC236}">
                  <a16:creationId xmlns:a16="http://schemas.microsoft.com/office/drawing/2014/main" id="{EF06AE36-F404-1F9C-5AD6-394E0A4F6076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80AE2360-8CBC-37B5-CB02-E465D3276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" y="4210847"/>
            <a:ext cx="495945" cy="771007"/>
          </a:xfrm>
          <a:prstGeom prst="rect">
            <a:avLst/>
          </a:prstGeom>
        </p:spPr>
      </p:pic>
      <p:pic>
        <p:nvPicPr>
          <p:cNvPr id="5" name="Imagem 4" descr="Garrafa de bebida&#10;&#10;Descrição gerada automaticamente">
            <a:extLst>
              <a:ext uri="{FF2B5EF4-FFF2-40B4-BE49-F238E27FC236}">
                <a16:creationId xmlns:a16="http://schemas.microsoft.com/office/drawing/2014/main" id="{FDA23A49-77FB-0ECF-33A4-5E97681AA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3026" y="1052138"/>
            <a:ext cx="2812799" cy="375691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4318955-69BC-27E8-FAAF-F86B34694A90}"/>
              </a:ext>
            </a:extLst>
          </p:cNvPr>
          <p:cNvSpPr txBox="1"/>
          <p:nvPr/>
        </p:nvSpPr>
        <p:spPr>
          <a:xfrm>
            <a:off x="1963710" y="1011536"/>
            <a:ext cx="6932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dirty="0">
                <a:solidFill>
                  <a:srgbClr val="FF33CC"/>
                </a:solidFill>
                <a:latin typeface="Consolas" panose="020B0609020204030204" pitchFamily="49" charset="0"/>
              </a:rPr>
              <a:t>Exatamente aí que eu quero chegar!!!</a:t>
            </a:r>
          </a:p>
          <a:p>
            <a:pPr algn="just"/>
            <a:endParaRPr lang="pt-BR" sz="18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algn="just"/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Viu como </a:t>
            </a:r>
            <a:r>
              <a:rPr lang="pt-BR" sz="1800" dirty="0">
                <a:solidFill>
                  <a:srgbClr val="FFFF00"/>
                </a:solidFill>
                <a:latin typeface="Consolas" panose="020B0609020204030204" pitchFamily="49" charset="0"/>
              </a:rPr>
              <a:t>a garrafa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pt-BR" sz="1800" dirty="0">
                <a:solidFill>
                  <a:srgbClr val="FFFF00"/>
                </a:solidFill>
                <a:latin typeface="Consolas" panose="020B0609020204030204" pitchFamily="49" charset="0"/>
              </a:rPr>
              <a:t>depende da forma com a qual deve ser aberta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?</a:t>
            </a:r>
          </a:p>
          <a:p>
            <a:pPr algn="just"/>
            <a:endParaRPr lang="pt-BR" sz="18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algn="just"/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Quando você </a:t>
            </a:r>
            <a:r>
              <a:rPr lang="pt-BR" sz="1800" dirty="0">
                <a:solidFill>
                  <a:srgbClr val="31C9F3"/>
                </a:solidFill>
                <a:latin typeface="Consolas" panose="020B0609020204030204" pitchFamily="49" charset="0"/>
              </a:rPr>
              <a:t>faz algo de maneira estruturada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pt-BR" sz="1800" dirty="0">
                <a:solidFill>
                  <a:srgbClr val="FFFF00"/>
                </a:solidFill>
                <a:latin typeface="Consolas" panose="020B0609020204030204" pitchFamily="49" charset="0"/>
              </a:rPr>
              <a:t>a tendência é que cada desenvolvedor abra a garrafa de uma maneira diferente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....</a:t>
            </a:r>
          </a:p>
          <a:p>
            <a:pPr algn="just"/>
            <a:endParaRPr lang="pt-BR" sz="18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algn="just"/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Isso pode gerar </a:t>
            </a:r>
            <a:r>
              <a:rPr lang="pt-BR" sz="1800" dirty="0">
                <a:solidFill>
                  <a:srgbClr val="FFFF00"/>
                </a:solidFill>
                <a:latin typeface="Consolas" panose="020B0609020204030204" pitchFamily="49" charset="0"/>
              </a:rPr>
              <a:t>repetição de código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!! Tirando que tem que manter </a:t>
            </a:r>
            <a:r>
              <a:rPr lang="pt-BR" sz="1800" dirty="0">
                <a:solidFill>
                  <a:srgbClr val="FFFF00"/>
                </a:solidFill>
                <a:latin typeface="Consolas" panose="020B0609020204030204" pitchFamily="49" charset="0"/>
              </a:rPr>
              <a:t>milhões de possibilidades diferentes de fazer a mesma coisa</a:t>
            </a:r>
            <a:r>
              <a:rPr lang="pt-BR" sz="1800" dirty="0">
                <a:solidFill>
                  <a:srgbClr val="F8F8F2"/>
                </a:solidFill>
                <a:latin typeface="Consolas" panose="020B0609020204030204" pitchFamily="49" charset="0"/>
              </a:rPr>
              <a:t> (fica intestável...), e sendo diferente da outra, cada uma tem um efeito colateral diferente no sistema.</a:t>
            </a:r>
            <a:endParaRPr lang="pt-BR" sz="18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56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3037</TotalTime>
  <Words>1170</Words>
  <Application>Microsoft Office PowerPoint</Application>
  <PresentationFormat>Apresentação na tela (16:9)</PresentationFormat>
  <Paragraphs>98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Consolas</vt:lpstr>
      <vt:lpstr>Exo</vt:lpstr>
      <vt:lpstr>PT Sans</vt:lpstr>
      <vt:lpstr>Arial</vt:lpstr>
      <vt:lpstr>Roboto Condensed Light</vt:lpstr>
      <vt:lpstr>Data Center Business Plan by Slidesgo</vt:lpstr>
      <vt:lpstr>Programação Orientada a Objetos  POO</vt:lpstr>
      <vt:lpstr>Programação Orientada a Objetos</vt:lpstr>
      <vt:lpstr>Apresentação do PowerPoint</vt:lpstr>
      <vt:lpstr>Historinha para Entender Orientação a Objetos</vt:lpstr>
      <vt:lpstr>Historinha para Entender Orientação a Objetos</vt:lpstr>
      <vt:lpstr>Historinha para Entender Orientação a Objetos</vt:lpstr>
      <vt:lpstr>Historinha para Entender Orientação a Objetos</vt:lpstr>
      <vt:lpstr>Historinha para Entender Orientação a Objetos</vt:lpstr>
      <vt:lpstr>Historinha para Entender Orientação a Objetos</vt:lpstr>
      <vt:lpstr>Historinha para Entender Orientação a Objetos</vt:lpstr>
      <vt:lpstr>Os Pilares da Programação Orientada a Objetos</vt:lpstr>
      <vt:lpstr>Os Pilares da Programação Orientada a Objetos</vt:lpstr>
      <vt:lpstr>O que é Programação Orientada a Objetos?</vt:lpstr>
      <vt:lpstr>Algumas linguagens em POO</vt:lpstr>
      <vt:lpstr>O que é Objetos?</vt:lpstr>
      <vt:lpstr>O que compõe um objetos?</vt:lpstr>
      <vt:lpstr>O que compõe um objetos?</vt:lpstr>
      <vt:lpstr>O que é uma Classe?</vt:lpstr>
      <vt:lpstr>Como usar uma classe em um objeto?</vt:lpstr>
      <vt:lpstr>Como usar uma classe em um objeto?</vt:lpstr>
      <vt:lpstr>Os quatro pilares da POO</vt:lpstr>
      <vt:lpstr>Referências</vt:lpstr>
      <vt:lpstr>Contato!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  POO</dc:title>
  <dc:creator>Dauster Souza Pereira</dc:creator>
  <cp:lastModifiedBy>Dauster Souza Pereira</cp:lastModifiedBy>
  <cp:revision>2</cp:revision>
  <dcterms:modified xsi:type="dcterms:W3CDTF">2024-07-15T13:08:19Z</dcterms:modified>
</cp:coreProperties>
</file>