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314" r:id="rId4"/>
    <p:sldId id="316" r:id="rId5"/>
    <p:sldId id="318" r:id="rId6"/>
    <p:sldId id="319" r:id="rId7"/>
    <p:sldId id="326" r:id="rId8"/>
    <p:sldId id="327" r:id="rId9"/>
    <p:sldId id="321" r:id="rId10"/>
    <p:sldId id="328" r:id="rId11"/>
    <p:sldId id="329" r:id="rId12"/>
    <p:sldId id="330" r:id="rId13"/>
    <p:sldId id="323" r:id="rId14"/>
    <p:sldId id="324" r:id="rId15"/>
    <p:sldId id="325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T Sans" panose="020B050302020302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B1253B-1E58-4DB4-9046-ECD384DC7B49}">
  <a:tblStyle styleId="{2DB1253B-1E58-4DB4-9046-ECD384DC7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uster Souza Pereira" userId="ad8fe9dc1f26c52e" providerId="LiveId" clId="{1A673253-F654-4457-9825-1851037A22E8}"/>
    <pc:docChg chg="undo custSel addSld delSld modSld">
      <pc:chgData name="Dauster Souza Pereira" userId="ad8fe9dc1f26c52e" providerId="LiveId" clId="{1A673253-F654-4457-9825-1851037A22E8}" dt="2024-01-18T01:37:00.252" v="2956" actId="20577"/>
      <pc:docMkLst>
        <pc:docMk/>
      </pc:docMkLst>
      <pc:sldChg chg="addSp delSp modSp mod modNotes">
        <pc:chgData name="Dauster Souza Pereira" userId="ad8fe9dc1f26c52e" providerId="LiveId" clId="{1A673253-F654-4457-9825-1851037A22E8}" dt="2024-01-17T23:52:19.162" v="134" actId="1076"/>
        <pc:sldMkLst>
          <pc:docMk/>
          <pc:sldMk cId="0" sldId="256"/>
        </pc:sldMkLst>
        <pc:spChg chg="add del mod">
          <ac:chgData name="Dauster Souza Pereira" userId="ad8fe9dc1f26c52e" providerId="LiveId" clId="{1A673253-F654-4457-9825-1851037A22E8}" dt="2024-01-17T23:47:21.250" v="72" actId="478"/>
          <ac:spMkLst>
            <pc:docMk/>
            <pc:sldMk cId="0" sldId="256"/>
            <ac:spMk id="4" creationId="{891F0B17-6D13-CF03-1EA7-6631A61AEADA}"/>
          </ac:spMkLst>
        </pc:spChg>
        <pc:spChg chg="add mod">
          <ac:chgData name="Dauster Souza Pereira" userId="ad8fe9dc1f26c52e" providerId="LiveId" clId="{1A673253-F654-4457-9825-1851037A22E8}" dt="2024-01-17T23:51:10.895" v="128" actId="1076"/>
          <ac:spMkLst>
            <pc:docMk/>
            <pc:sldMk cId="0" sldId="256"/>
            <ac:spMk id="5" creationId="{8046CAB0-3059-F03D-1F75-F3DF841A0D81}"/>
          </ac:spMkLst>
        </pc:spChg>
        <pc:spChg chg="mod">
          <ac:chgData name="Dauster Souza Pereira" userId="ad8fe9dc1f26c52e" providerId="LiveId" clId="{1A673253-F654-4457-9825-1851037A22E8}" dt="2024-01-17T23:48:50.612" v="118" actId="20577"/>
          <ac:spMkLst>
            <pc:docMk/>
            <pc:sldMk cId="0" sldId="256"/>
            <ac:spMk id="2660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7T23:45:55.492" v="40" actId="255"/>
          <ac:spMkLst>
            <pc:docMk/>
            <pc:sldMk cId="0" sldId="256"/>
            <ac:spMk id="2719" creationId="{00000000-0000-0000-0000-000000000000}"/>
          </ac:spMkLst>
        </pc:spChg>
        <pc:picChg chg="add del mod">
          <ac:chgData name="Dauster Souza Pereira" userId="ad8fe9dc1f26c52e" providerId="LiveId" clId="{1A673253-F654-4457-9825-1851037A22E8}" dt="2024-01-17T23:49:34.419" v="125" actId="21"/>
          <ac:picMkLst>
            <pc:docMk/>
            <pc:sldMk cId="0" sldId="256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7T23:52:19.162" v="134" actId="1076"/>
          <ac:picMkLst>
            <pc:docMk/>
            <pc:sldMk cId="0" sldId="256"/>
            <ac:picMk id="7" creationId="{F7372CDE-4A10-D7E6-1644-8E1E55877957}"/>
          </ac:picMkLst>
        </pc:picChg>
      </pc:sldChg>
      <pc:sldChg chg="addSp delSp modSp mod modNotes">
        <pc:chgData name="Dauster Souza Pereira" userId="ad8fe9dc1f26c52e" providerId="LiveId" clId="{1A673253-F654-4457-9825-1851037A22E8}" dt="2024-01-18T00:06:01.801" v="580" actId="1076"/>
        <pc:sldMkLst>
          <pc:docMk/>
          <pc:sldMk cId="0" sldId="257"/>
        </pc:sldMkLst>
        <pc:spChg chg="add del mod">
          <ac:chgData name="Dauster Souza Pereira" userId="ad8fe9dc1f26c52e" providerId="LiveId" clId="{1A673253-F654-4457-9825-1851037A22E8}" dt="2024-01-17T23:53:35.269" v="151" actId="478"/>
          <ac:spMkLst>
            <pc:docMk/>
            <pc:sldMk cId="0" sldId="257"/>
            <ac:spMk id="4" creationId="{F9BA7E7E-3E96-B142-D335-553A65650675}"/>
          </ac:spMkLst>
        </pc:spChg>
        <pc:spChg chg="mod">
          <ac:chgData name="Dauster Souza Pereira" userId="ad8fe9dc1f26c52e" providerId="LiveId" clId="{1A673253-F654-4457-9825-1851037A22E8}" dt="2024-01-18T00:06:01.801" v="580" actId="1076"/>
          <ac:spMkLst>
            <pc:docMk/>
            <pc:sldMk cId="0" sldId="257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7T23:53:33.432" v="150" actId="478"/>
          <ac:spMkLst>
            <pc:docMk/>
            <pc:sldMk cId="0" sldId="257"/>
            <ac:spMk id="2725" creationId="{00000000-0000-0000-0000-000000000000}"/>
          </ac:spMkLst>
        </pc:spChg>
        <pc:grpChg chg="mod">
          <ac:chgData name="Dauster Souza Pereira" userId="ad8fe9dc1f26c52e" providerId="LiveId" clId="{1A673253-F654-4457-9825-1851037A22E8}" dt="2024-01-18T00:05:58.091" v="579" actId="1076"/>
          <ac:grpSpMkLst>
            <pc:docMk/>
            <pc:sldMk cId="0" sldId="257"/>
            <ac:grpSpMk id="2726" creationId="{00000000-0000-0000-0000-000000000000}"/>
          </ac:grpSpMkLst>
        </pc:grpChg>
        <pc:picChg chg="add del mod">
          <ac:chgData name="Dauster Souza Pereira" userId="ad8fe9dc1f26c52e" providerId="LiveId" clId="{1A673253-F654-4457-9825-1851037A22E8}" dt="2024-01-17T23:53:29.902" v="149" actId="478"/>
          <ac:picMkLst>
            <pc:docMk/>
            <pc:sldMk cId="0" sldId="257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7T23:53:41.099" v="154" actId="1076"/>
          <ac:picMkLst>
            <pc:docMk/>
            <pc:sldMk cId="0" sldId="257"/>
            <ac:picMk id="5" creationId="{5BE8F18A-F923-A9CD-FA53-6A072C456B46}"/>
          </ac:picMkLst>
        </pc:picChg>
      </pc:sldChg>
      <pc:sldChg chg="modSp mod">
        <pc:chgData name="Dauster Souza Pereira" userId="ad8fe9dc1f26c52e" providerId="LiveId" clId="{1A673253-F654-4457-9825-1851037A22E8}" dt="2024-01-17T23:47:10.424" v="70" actId="20577"/>
        <pc:sldMkLst>
          <pc:docMk/>
          <pc:sldMk cId="0" sldId="266"/>
        </pc:sldMkLst>
        <pc:spChg chg="mod">
          <ac:chgData name="Dauster Souza Pereira" userId="ad8fe9dc1f26c52e" providerId="LiveId" clId="{1A673253-F654-4457-9825-1851037A22E8}" dt="2024-01-17T23:47:10.424" v="70" actId="20577"/>
          <ac:spMkLst>
            <pc:docMk/>
            <pc:sldMk cId="0" sldId="266"/>
            <ac:spMk id="3107" creationId="{00000000-0000-0000-0000-000000000000}"/>
          </ac:spMkLst>
        </pc:spChg>
      </pc:sldChg>
      <pc:sldChg chg="addSp delSp modSp add mod">
        <pc:chgData name="Dauster Souza Pereira" userId="ad8fe9dc1f26c52e" providerId="LiveId" clId="{1A673253-F654-4457-9825-1851037A22E8}" dt="2024-01-18T01:03:34.153" v="1361" actId="114"/>
        <pc:sldMkLst>
          <pc:docMk/>
          <pc:sldMk cId="697892599" sldId="314"/>
        </pc:sldMkLst>
        <pc:spChg chg="mod">
          <ac:chgData name="Dauster Souza Pereira" userId="ad8fe9dc1f26c52e" providerId="LiveId" clId="{1A673253-F654-4457-9825-1851037A22E8}" dt="2024-01-18T00:06:11.976" v="581" actId="1076"/>
          <ac:spMkLst>
            <pc:docMk/>
            <pc:sldMk cId="697892599" sldId="314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03:34.153" v="1361" actId="114"/>
          <ac:spMkLst>
            <pc:docMk/>
            <pc:sldMk cId="697892599" sldId="314"/>
            <ac:spMk id="2725" creationId="{00000000-0000-0000-0000-000000000000}"/>
          </ac:spMkLst>
        </pc:spChg>
        <pc:grpChg chg="mod">
          <ac:chgData name="Dauster Souza Pereira" userId="ad8fe9dc1f26c52e" providerId="LiveId" clId="{1A673253-F654-4457-9825-1851037A22E8}" dt="2024-01-18T00:06:15.343" v="582" actId="1076"/>
          <ac:grpSpMkLst>
            <pc:docMk/>
            <pc:sldMk cId="697892599" sldId="314"/>
            <ac:grpSpMk id="2726" creationId="{00000000-0000-0000-0000-000000000000}"/>
          </ac:grpSpMkLst>
        </pc:grpChg>
        <pc:picChg chg="add del mod">
          <ac:chgData name="Dauster Souza Pereira" userId="ad8fe9dc1f26c52e" providerId="LiveId" clId="{1A673253-F654-4457-9825-1851037A22E8}" dt="2024-01-18T00:02:45.474" v="518" actId="1038"/>
          <ac:picMkLst>
            <pc:docMk/>
            <pc:sldMk cId="697892599" sldId="314"/>
            <ac:picMk id="3" creationId="{3A850756-A7E5-D3EF-0D7E-E4CE59DE4FB2}"/>
          </ac:picMkLst>
        </pc:picChg>
      </pc:sldChg>
      <pc:sldChg chg="add del">
        <pc:chgData name="Dauster Souza Pereira" userId="ad8fe9dc1f26c52e" providerId="LiveId" clId="{1A673253-F654-4457-9825-1851037A22E8}" dt="2024-01-18T01:01:24.508" v="1347" actId="47"/>
        <pc:sldMkLst>
          <pc:docMk/>
          <pc:sldMk cId="3007507851" sldId="315"/>
        </pc:sldMkLst>
      </pc:sldChg>
      <pc:sldChg chg="addSp delSp modSp add mod modAnim">
        <pc:chgData name="Dauster Souza Pereira" userId="ad8fe9dc1f26c52e" providerId="LiveId" clId="{1A673253-F654-4457-9825-1851037A22E8}" dt="2024-01-18T01:21:54.736" v="2024" actId="1076"/>
        <pc:sldMkLst>
          <pc:docMk/>
          <pc:sldMk cId="950311958" sldId="316"/>
        </pc:sldMkLst>
        <pc:spChg chg="add del mod">
          <ac:chgData name="Dauster Souza Pereira" userId="ad8fe9dc1f26c52e" providerId="LiveId" clId="{1A673253-F654-4457-9825-1851037A22E8}" dt="2024-01-18T00:04:01.151" v="570" actId="478"/>
          <ac:spMkLst>
            <pc:docMk/>
            <pc:sldMk cId="950311958" sldId="316"/>
            <ac:spMk id="4" creationId="{674B37B3-507A-3CCD-4EED-E1995A535E1A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" creationId="{D92CA3D9-AE86-419F-A909-D806C16DB16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" creationId="{D757278C-1F1D-7A5B-0B3A-70E18E5C627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7" creationId="{7E79BCE6-CDC4-1818-AE69-06E13B88F10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8" creationId="{6D30B94B-B7F4-F5B1-1C24-95521F8EE1D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9" creationId="{8A53928A-EA04-02DB-BAD7-6E3161FD3908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0" creationId="{31320F2F-393A-9DC3-1715-D6AEA15F7BA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1" creationId="{637A247C-DAAB-3145-F800-D108368E46A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4" creationId="{E0C09DFF-F91E-A684-13C5-357B82C8D931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8" creationId="{B0C579DA-37E7-65F5-0C64-BF6D598882B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0" creationId="{F7C0E3DA-B173-FAAC-0686-F2CA9F5276D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1" creationId="{EB0DDB80-151E-0B17-5BB9-1BDB01BC052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2" creationId="{B7D6BC3E-945E-A260-4BE3-7F8398E3AB9A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3" creationId="{E2F014A1-AFB5-2768-928F-1BD79FAB24B0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4" creationId="{7595ED05-0382-B658-42BA-28E502D7A69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5" creationId="{D6AB16FE-EBD7-A85E-F1E7-E5A6C01D992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8" creationId="{D754EBDB-ECC5-0F20-5CA7-5CCC2F2F24A6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3" creationId="{8B691AC3-C50B-01DC-220F-4D91EC0050E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6" creationId="{BEBA2319-F9E6-8120-2C31-1B0CA1726C6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8" creationId="{EAA9D7F2-D8A8-E1DF-879D-44EDC9000BD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0" creationId="{8F77D1AB-7EC7-9859-F11A-AEB26DCF95B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1" creationId="{98155601-AE59-80F5-761C-28B16635D99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3" creationId="{D1274CF3-B8E0-AB3F-5D2E-8ABDD26784AD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4" creationId="{E3D4A621-998E-7D58-46A9-DE5B83AD2430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5" creationId="{AAF804FD-F8A8-C487-91AA-716CC140287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6" creationId="{81FE630F-2A28-CF32-0EE2-B7B3B8070F28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7" creationId="{37E014C3-AEA3-4215-3341-E08EA4968DD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0" creationId="{8C86A34B-EE66-7E33-551A-511F32343D2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1" creationId="{7EB2543F-9992-D76E-E5D3-3A24FC9AA846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2" creationId="{70B3B30D-7398-521E-938B-080DC791731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3" creationId="{A4A3C926-9013-B1E7-532D-D718CF296DA0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6" creationId="{9A758773-821B-4A77-625E-A3CFDF61FBC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8" creationId="{47ED34CB-2297-F310-7677-0B632B77E4E6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9" creationId="{F8BBFEEA-B413-4732-2690-2D9BDED9AB9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0" creationId="{2394A40B-6A2A-89A3-A084-57DCB24B4005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1" creationId="{E35DB91B-32DE-957F-4AEA-4C0F0EE9AB9D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2" creationId="{15DC954B-87A1-88AE-05F5-7951E4AE395A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89" creationId="{A77F76B0-A3D9-C1D9-2F48-46221B28C4E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1" creationId="{FF82E0A6-13C8-589C-D6B9-2A2277BA2375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2" creationId="{8779E1FC-D101-CBD4-FCE0-1A62FBC312B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4" creationId="{97E2BD31-18F2-1EB0-A1F2-713B2C96EC4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6" creationId="{21F31B8E-EF61-61D3-EFD5-A377D57A9D6B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7" creationId="{7660C55D-CDD9-E280-350F-E501325AF6A1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9" creationId="{21B0855F-1C0F-F9CA-8921-F8868CAF1C2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0" creationId="{33CBFF34-E355-59ED-D21E-2FAEA9056DA2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1" creationId="{C75633EB-54DB-A713-38E0-7B66271C433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2" creationId="{497CB7E3-45AE-C31D-74C0-1203F31CA7E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3" creationId="{0D61E18A-C0D6-A2EB-C13A-DE790643CD8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6" creationId="{702A0A64-EFAD-B34B-145B-89ABE3DF793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7" creationId="{3E834EC1-D419-E06F-C53E-C0546FF1776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8" creationId="{45151A29-0172-BEBA-5579-AF70E1D5E7B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9" creationId="{1ED5D162-13FC-BCB0-45C0-3E88F85F05D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0" creationId="{84861A61-F21A-6EFB-9FCF-AFF820465DE9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3" creationId="{932B414A-A0E1-7376-ADD7-53E4ED4C9A39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4" creationId="{107FE0AE-BB8B-76F1-14B8-AE0A2031E3F5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5" creationId="{C19407EB-A574-F6BF-518C-17265E7E135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6" creationId="{E39EB926-4FF3-C62E-3C67-AC45855058E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7" creationId="{2283A56F-F70B-035B-CD17-DBD3F9A5FE3E}"/>
          </ac:spMkLst>
        </pc:spChg>
        <pc:spChg chg="add mod">
          <ac:chgData name="Dauster Souza Pereira" userId="ad8fe9dc1f26c52e" providerId="LiveId" clId="{1A673253-F654-4457-9825-1851037A22E8}" dt="2024-01-18T00:05:09.001" v="575" actId="1076"/>
          <ac:spMkLst>
            <pc:docMk/>
            <pc:sldMk cId="950311958" sldId="316"/>
            <ac:spMk id="2718" creationId="{BFFBE96D-1C72-9129-A2D6-A81E7BABD599}"/>
          </ac:spMkLst>
        </pc:spChg>
        <pc:spChg chg="add mod">
          <ac:chgData name="Dauster Souza Pereira" userId="ad8fe9dc1f26c52e" providerId="LiveId" clId="{1A673253-F654-4457-9825-1851037A22E8}" dt="2024-01-18T00:13:34.613" v="651" actId="207"/>
          <ac:spMkLst>
            <pc:docMk/>
            <pc:sldMk cId="950311958" sldId="316"/>
            <ac:spMk id="2719" creationId="{90DE7F16-DAB8-B491-1FDD-E89880E91038}"/>
          </ac:spMkLst>
        </pc:spChg>
        <pc:spChg chg="add mod">
          <ac:chgData name="Dauster Souza Pereira" userId="ad8fe9dc1f26c52e" providerId="LiveId" clId="{1A673253-F654-4457-9825-1851037A22E8}" dt="2024-01-18T00:07:19.941" v="595" actId="1076"/>
          <ac:spMkLst>
            <pc:docMk/>
            <pc:sldMk cId="950311958" sldId="316"/>
            <ac:spMk id="2720" creationId="{7D6A4992-77E5-3EA1-DCE5-92FAAF5C86BC}"/>
          </ac:spMkLst>
        </pc:spChg>
        <pc:spChg chg="add mod">
          <ac:chgData name="Dauster Souza Pereira" userId="ad8fe9dc1f26c52e" providerId="LiveId" clId="{1A673253-F654-4457-9825-1851037A22E8}" dt="2024-01-18T00:17:18.040" v="716" actId="207"/>
          <ac:spMkLst>
            <pc:docMk/>
            <pc:sldMk cId="950311958" sldId="316"/>
            <ac:spMk id="2721" creationId="{2C26A998-8F40-3F7B-DBB4-5B386DE5B02D}"/>
          </ac:spMkLst>
        </pc:spChg>
        <pc:spChg chg="add mod">
          <ac:chgData name="Dauster Souza Pereira" userId="ad8fe9dc1f26c52e" providerId="LiveId" clId="{1A673253-F654-4457-9825-1851037A22E8}" dt="2024-01-18T00:33:21.251" v="1002" actId="1076"/>
          <ac:spMkLst>
            <pc:docMk/>
            <pc:sldMk cId="950311958" sldId="316"/>
            <ac:spMk id="2722" creationId="{4EC72550-786F-CF9C-3842-73B047A84975}"/>
          </ac:spMkLst>
        </pc:spChg>
        <pc:spChg chg="add mod">
          <ac:chgData name="Dauster Souza Pereira" userId="ad8fe9dc1f26c52e" providerId="LiveId" clId="{1A673253-F654-4457-9825-1851037A22E8}" dt="2024-01-18T00:34:34.169" v="1014" actId="1076"/>
          <ac:spMkLst>
            <pc:docMk/>
            <pc:sldMk cId="950311958" sldId="316"/>
            <ac:spMk id="2723" creationId="{3623B2E7-315C-63B8-D835-40E8F9D9A072}"/>
          </ac:spMkLst>
        </pc:spChg>
        <pc:spChg chg="mod">
          <ac:chgData name="Dauster Souza Pereira" userId="ad8fe9dc1f26c52e" providerId="LiveId" clId="{1A673253-F654-4457-9825-1851037A22E8}" dt="2024-01-18T01:03:56.903" v="1363" actId="1076"/>
          <ac:spMkLst>
            <pc:docMk/>
            <pc:sldMk cId="950311958" sldId="316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03:59.124" v="569" actId="478"/>
          <ac:spMkLst>
            <pc:docMk/>
            <pc:sldMk cId="950311958" sldId="316"/>
            <ac:spMk id="2725" creationId="{00000000-0000-0000-0000-000000000000}"/>
          </ac:spMkLst>
        </pc:spChg>
        <pc:spChg chg="add mod">
          <ac:chgData name="Dauster Souza Pereira" userId="ad8fe9dc1f26c52e" providerId="LiveId" clId="{1A673253-F654-4457-9825-1851037A22E8}" dt="2024-01-18T00:34:15.389" v="1011" actId="1076"/>
          <ac:spMkLst>
            <pc:docMk/>
            <pc:sldMk cId="950311958" sldId="316"/>
            <ac:spMk id="2733" creationId="{A7BFB20F-D916-5644-5663-D598379B96C1}"/>
          </ac:spMkLst>
        </pc:spChg>
        <pc:spChg chg="add mod">
          <ac:chgData name="Dauster Souza Pereira" userId="ad8fe9dc1f26c52e" providerId="LiveId" clId="{1A673253-F654-4457-9825-1851037A22E8}" dt="2024-01-18T00:33:54.077" v="1008" actId="1076"/>
          <ac:spMkLst>
            <pc:docMk/>
            <pc:sldMk cId="950311958" sldId="316"/>
            <ac:spMk id="2734" creationId="{98CC1E1B-6336-EF44-CA1C-6AE7C482BDAC}"/>
          </ac:spMkLst>
        </pc:spChg>
        <pc:spChg chg="add mod">
          <ac:chgData name="Dauster Souza Pereira" userId="ad8fe9dc1f26c52e" providerId="LiveId" clId="{1A673253-F654-4457-9825-1851037A22E8}" dt="2024-01-18T00:32:36.866" v="995" actId="1076"/>
          <ac:spMkLst>
            <pc:docMk/>
            <pc:sldMk cId="950311958" sldId="316"/>
            <ac:spMk id="2735" creationId="{C05403BF-A555-4690-9085-C428F6234FF9}"/>
          </ac:spMkLst>
        </pc:spChg>
        <pc:spChg chg="add del mod">
          <ac:chgData name="Dauster Souza Pereira" userId="ad8fe9dc1f26c52e" providerId="LiveId" clId="{1A673253-F654-4457-9825-1851037A22E8}" dt="2024-01-18T00:31:22.626" v="991" actId="478"/>
          <ac:spMkLst>
            <pc:docMk/>
            <pc:sldMk cId="950311958" sldId="316"/>
            <ac:spMk id="2736" creationId="{5216B5F7-9282-2897-B047-9CAE0BDDA6DA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7" creationId="{AE242A8E-83B1-21F2-D6CA-83DB4758718F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8" creationId="{7BB4F48D-CA4E-2F28-FFDC-6844228930F4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9" creationId="{5A325179-341D-725C-5DFE-0722DFFE9FB4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0" creationId="{051C84CB-5F14-814E-EA51-331BAA750728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1" creationId="{00DB4B97-4B73-D273-FAF7-2A2F708BA6EC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2" creationId="{ADECF2D6-00D3-F18B-843D-BCC504FFE5FD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3" creationId="{C1D461F5-11CA-20F7-E3DF-C2BC4F6C2CFA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4" creationId="{125D1B55-25E5-8330-11D2-BC06C0F015C5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5" creationId="{F11E7E68-3A54-E129-01D0-6C8C0A812DFE}"/>
          </ac:spMkLst>
        </pc:spChg>
        <pc:spChg chg="del mod topLvl">
          <ac:chgData name="Dauster Souza Pereira" userId="ad8fe9dc1f26c52e" providerId="LiveId" clId="{1A673253-F654-4457-9825-1851037A22E8}" dt="2024-01-18T00:12:16.527" v="641" actId="478"/>
          <ac:spMkLst>
            <pc:docMk/>
            <pc:sldMk cId="950311958" sldId="316"/>
            <ac:spMk id="2748" creationId="{DFA1E7AA-9A12-AB77-34E6-B37A3715D3F9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53" creationId="{16334242-5DD8-E969-C7F6-8452DAB3E863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58" creationId="{88E74A9F-06CB-6D71-EAEF-8DD38F186942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1" creationId="{28DAB367-0765-5FE8-4DF2-306DDA4833BA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4" creationId="{9658EA1A-6DBA-4083-0126-EAD7C838BB0F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7" creationId="{A1A30125-D6E7-6141-B585-360F51BD3487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0" creationId="{577F8E7C-9B6C-EBAD-9095-5341572F5341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3" creationId="{8E1539E9-6546-A3EB-47A3-7305B57A221D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6" creationId="{36B5B6DB-08BA-642A-B172-E4D1A23B0023}"/>
          </ac:spMkLst>
        </pc:spChg>
        <pc:spChg chg="mod">
          <ac:chgData name="Dauster Souza Pereira" userId="ad8fe9dc1f26c52e" providerId="LiveId" clId="{1A673253-F654-4457-9825-1851037A22E8}" dt="2024-01-18T00:13:30.402" v="650" actId="207"/>
          <ac:spMkLst>
            <pc:docMk/>
            <pc:sldMk cId="950311958" sldId="316"/>
            <ac:spMk id="2778" creationId="{91DD03C9-759C-172E-F0E1-277E9E0D1312}"/>
          </ac:spMkLst>
        </pc:spChg>
        <pc:spChg chg="mod">
          <ac:chgData name="Dauster Souza Pereira" userId="ad8fe9dc1f26c52e" providerId="LiveId" clId="{1A673253-F654-4457-9825-1851037A22E8}" dt="2024-01-18T00:12:02.188" v="640" actId="207"/>
          <ac:spMkLst>
            <pc:docMk/>
            <pc:sldMk cId="950311958" sldId="316"/>
            <ac:spMk id="2780" creationId="{E41F9166-83C7-CD74-E07C-53FB83054475}"/>
          </ac:spMkLst>
        </pc:spChg>
        <pc:spChg chg="mod">
          <ac:chgData name="Dauster Souza Pereira" userId="ad8fe9dc1f26c52e" providerId="LiveId" clId="{1A673253-F654-4457-9825-1851037A22E8}" dt="2024-01-18T00:10:56.677" v="633" actId="1076"/>
          <ac:spMkLst>
            <pc:docMk/>
            <pc:sldMk cId="950311958" sldId="316"/>
            <ac:spMk id="2781" creationId="{3BFC697F-F554-A24A-34E6-A4B36F0C36C8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782" creationId="{EBAC9DAA-39C3-403A-9AE9-C19787112344}"/>
          </ac:spMkLst>
        </pc:spChg>
        <pc:spChg chg="add del">
          <ac:chgData name="Dauster Souza Pereira" userId="ad8fe9dc1f26c52e" providerId="LiveId" clId="{1A673253-F654-4457-9825-1851037A22E8}" dt="2024-01-18T00:10:20.453" v="626" actId="478"/>
          <ac:spMkLst>
            <pc:docMk/>
            <pc:sldMk cId="950311958" sldId="316"/>
            <ac:spMk id="2784" creationId="{FDD020C1-415A-7494-12A1-94B08605BB67}"/>
          </ac:spMkLst>
        </pc:spChg>
        <pc:spChg chg="mod">
          <ac:chgData name="Dauster Souza Pereira" userId="ad8fe9dc1f26c52e" providerId="LiveId" clId="{1A673253-F654-4457-9825-1851037A22E8}" dt="2024-01-18T00:14:11.727" v="653"/>
          <ac:spMkLst>
            <pc:docMk/>
            <pc:sldMk cId="950311958" sldId="316"/>
            <ac:spMk id="2790" creationId="{31942EA6-A15E-1074-90E9-FA433983828F}"/>
          </ac:spMkLst>
        </pc:spChg>
        <pc:spChg chg="mod">
          <ac:chgData name="Dauster Souza Pereira" userId="ad8fe9dc1f26c52e" providerId="LiveId" clId="{1A673253-F654-4457-9825-1851037A22E8}" dt="2024-01-18T00:14:58.228" v="670" actId="207"/>
          <ac:spMkLst>
            <pc:docMk/>
            <pc:sldMk cId="950311958" sldId="316"/>
            <ac:spMk id="2791" creationId="{81668264-F350-4487-43A9-0C90132729BC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793" creationId="{3743822A-BCBE-F011-A509-4BE95CDCD495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5" creationId="{68E3C311-3B4D-478A-3327-8478AF91E89B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7" creationId="{009EB5DC-5990-4B0E-C75A-A071CD6C6D4E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8" creationId="{34CBEE9A-2A8A-243A-C719-A93F4D7E4C94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01" creationId="{CD349E9B-2D0D-5EB8-FA68-9936EB8AAC57}"/>
          </ac:spMkLst>
        </pc:spChg>
        <pc:spChg chg="mod">
          <ac:chgData name="Dauster Souza Pereira" userId="ad8fe9dc1f26c52e" providerId="LiveId" clId="{1A673253-F654-4457-9825-1851037A22E8}" dt="2024-01-18T00:19:17.750" v="749" actId="207"/>
          <ac:spMkLst>
            <pc:docMk/>
            <pc:sldMk cId="950311958" sldId="316"/>
            <ac:spMk id="2803" creationId="{36488A72-E591-B52F-FB67-8938220471BC}"/>
          </ac:spMkLst>
        </pc:spChg>
        <pc:spChg chg="mod">
          <ac:chgData name="Dauster Souza Pereira" userId="ad8fe9dc1f26c52e" providerId="LiveId" clId="{1A673253-F654-4457-9825-1851037A22E8}" dt="2024-01-18T00:19:17.750" v="749" actId="207"/>
          <ac:spMkLst>
            <pc:docMk/>
            <pc:sldMk cId="950311958" sldId="316"/>
            <ac:spMk id="2804" creationId="{EE864CE1-7C4D-DBE5-6566-2C644BA8FC2C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07" creationId="{A614915B-091A-86F2-87E9-50AEC28E5916}"/>
          </ac:spMkLst>
        </pc:spChg>
        <pc:spChg chg="mod">
          <ac:chgData name="Dauster Souza Pereira" userId="ad8fe9dc1f26c52e" providerId="LiveId" clId="{1A673253-F654-4457-9825-1851037A22E8}" dt="2024-01-18T00:20:07.500" v="754"/>
          <ac:spMkLst>
            <pc:docMk/>
            <pc:sldMk cId="950311958" sldId="316"/>
            <ac:spMk id="2809" creationId="{C2D7F443-9443-E85E-12AE-ADB4459F7E08}"/>
          </ac:spMkLst>
        </pc:spChg>
        <pc:spChg chg="mod">
          <ac:chgData name="Dauster Souza Pereira" userId="ad8fe9dc1f26c52e" providerId="LiveId" clId="{1A673253-F654-4457-9825-1851037A22E8}" dt="2024-01-18T00:20:07.500" v="754"/>
          <ac:spMkLst>
            <pc:docMk/>
            <pc:sldMk cId="950311958" sldId="316"/>
            <ac:spMk id="2810" creationId="{2936349B-BA6C-4E10-CD8A-6551AC944BC7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14" creationId="{F94A5E8B-230E-D2A5-5F97-03C23444456F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19" creationId="{3FC3CD16-8D5E-36CC-CA47-FCE25B690959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21" creationId="{422202CD-C2F1-9064-5C16-8900C5F69BE2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22" creationId="{666CA36F-0E30-6196-5A65-251DDA25396A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26" creationId="{44C8D5A2-2369-E3C2-88E2-70752A3ACA9B}"/>
          </ac:spMkLst>
        </pc:spChg>
        <pc:spChg chg="mod">
          <ac:chgData name="Dauster Souza Pereira" userId="ad8fe9dc1f26c52e" providerId="LiveId" clId="{1A673253-F654-4457-9825-1851037A22E8}" dt="2024-01-18T00:24:55.247" v="857" actId="207"/>
          <ac:spMkLst>
            <pc:docMk/>
            <pc:sldMk cId="950311958" sldId="316"/>
            <ac:spMk id="2828" creationId="{A095E5F7-BF44-AC1C-42E3-00D32B2449A1}"/>
          </ac:spMkLst>
        </pc:spChg>
        <pc:spChg chg="mod">
          <ac:chgData name="Dauster Souza Pereira" userId="ad8fe9dc1f26c52e" providerId="LiveId" clId="{1A673253-F654-4457-9825-1851037A22E8}" dt="2024-01-18T00:25:06.449" v="860" actId="207"/>
          <ac:spMkLst>
            <pc:docMk/>
            <pc:sldMk cId="950311958" sldId="316"/>
            <ac:spMk id="2829" creationId="{8548F234-FFFC-04D6-8612-350E4CE505E4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34" creationId="{E5CDB134-B8B5-434B-247F-456463F39DC4}"/>
          </ac:spMkLst>
        </pc:spChg>
        <pc:spChg chg="add mod">
          <ac:chgData name="Dauster Souza Pereira" userId="ad8fe9dc1f26c52e" providerId="LiveId" clId="{1A673253-F654-4457-9825-1851037A22E8}" dt="2024-01-18T00:28:01.082" v="933" actId="164"/>
          <ac:spMkLst>
            <pc:docMk/>
            <pc:sldMk cId="950311958" sldId="316"/>
            <ac:spMk id="2835" creationId="{1F532957-08F3-CF2D-F545-483BC6AAB13F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36" creationId="{3C71C018-7CD4-6474-72A9-818B1F3A3A79}"/>
          </ac:spMkLst>
        </pc:spChg>
        <pc:spChg chg="add mod">
          <ac:chgData name="Dauster Souza Pereira" userId="ad8fe9dc1f26c52e" providerId="LiveId" clId="{1A673253-F654-4457-9825-1851037A22E8}" dt="2024-01-18T00:28:01.082" v="933" actId="164"/>
          <ac:spMkLst>
            <pc:docMk/>
            <pc:sldMk cId="950311958" sldId="316"/>
            <ac:spMk id="2841" creationId="{ECB5431C-C623-B49F-2270-F9ACC811B2C2}"/>
          </ac:spMkLst>
        </pc:spChg>
        <pc:spChg chg="add mod">
          <ac:chgData name="Dauster Souza Pereira" userId="ad8fe9dc1f26c52e" providerId="LiveId" clId="{1A673253-F654-4457-9825-1851037A22E8}" dt="2024-01-18T00:30:46.725" v="985" actId="207"/>
          <ac:spMkLst>
            <pc:docMk/>
            <pc:sldMk cId="950311958" sldId="316"/>
            <ac:spMk id="2843" creationId="{03C415A9-FDED-C1DF-D38A-B1F86B4A5ACD}"/>
          </ac:spMkLst>
        </pc:spChg>
        <pc:spChg chg="add mod">
          <ac:chgData name="Dauster Souza Pereira" userId="ad8fe9dc1f26c52e" providerId="LiveId" clId="{1A673253-F654-4457-9825-1851037A22E8}" dt="2024-01-18T00:32:09.048" v="992" actId="1076"/>
          <ac:spMkLst>
            <pc:docMk/>
            <pc:sldMk cId="950311958" sldId="316"/>
            <ac:spMk id="2844" creationId="{DB8F40EC-4CA7-F473-C7AD-9E3EF6802966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47" creationId="{1A19E81B-74DB-407A-D55A-5568820EB96C}"/>
          </ac:spMkLst>
        </pc:spChg>
        <pc:spChg chg="add mod">
          <ac:chgData name="Dauster Souza Pereira" userId="ad8fe9dc1f26c52e" providerId="LiveId" clId="{1A673253-F654-4457-9825-1851037A22E8}" dt="2024-01-18T00:30:55.479" v="986" actId="692"/>
          <ac:spMkLst>
            <pc:docMk/>
            <pc:sldMk cId="950311958" sldId="316"/>
            <ac:spMk id="2848" creationId="{A2ADBB88-5641-DE55-80AC-F5E195F5BB5E}"/>
          </ac:spMkLst>
        </pc:s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2" creationId="{3D47C2C0-0EF5-BB58-F235-C47497155518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3" creationId="{BCEB494D-9E21-53EE-7649-F3DAD0F49AED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7" creationId="{22308DE6-4E1F-EA1D-9DC0-E56202936171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9" creationId="{90BC2376-C661-6911-32FE-8E53CA6843CA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" creationId="{2939F15F-DB67-9805-E875-4268503A4988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" creationId="{1C8FA447-103F-48BD-A631-06D1EBB15F69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1" creationId="{B9FE4F71-1114-9B4B-71F8-A777AE34165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4" creationId="{81C7A765-5E79-EB29-3652-AB014E8AB6F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7" creationId="{12D16FA1-A4B4-4C12-ED10-82B569DDFC4B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9" creationId="{B7742410-073C-556A-27EF-86B01DF6ED1A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42" creationId="{CD6991FC-C094-2D3D-B1B6-B1E7530C12EC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48" creationId="{01E45BFC-26A9-945B-1F03-1FAEB4AFF2D4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54" creationId="{488DE573-E2EB-0DFF-A104-2D4E283AB38D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57" creationId="{DDCC18E2-FEE9-3CD9-6AF6-91245412B260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63" creationId="{5459932B-8642-7DD7-1293-EC8B4B83CCA6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0" creationId="{EDEF6D09-9C07-63E8-28A7-52A40681E533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3" creationId="{F96CBEF8-E6E2-CCC6-F2A6-FCD8624B4AA3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5" creationId="{41DB7FD7-5707-BF11-3F20-DB4A098D8D10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8" creationId="{FC2CD218-6A51-9CAE-CAD3-0BA109CAE74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04" creationId="{FB827A66-BCE5-C3A3-EA8D-975FCD32429B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11" creationId="{2100D022-D527-1220-FEF1-542346D20A75}"/>
          </ac:grpSpMkLst>
        </pc:grpChg>
        <pc:grpChg chg="mod">
          <ac:chgData name="Dauster Souza Pereira" userId="ad8fe9dc1f26c52e" providerId="LiveId" clId="{1A673253-F654-4457-9825-1851037A22E8}" dt="2024-01-18T00:06:33.767" v="592" actId="1076"/>
          <ac:grpSpMkLst>
            <pc:docMk/>
            <pc:sldMk cId="950311958" sldId="316"/>
            <ac:grpSpMk id="2726" creationId="{00000000-0000-0000-0000-000000000000}"/>
          </ac:grpSpMkLst>
        </pc:grpChg>
        <pc:grpChg chg="add del mod">
          <ac:chgData name="Dauster Souza Pereira" userId="ad8fe9dc1f26c52e" providerId="LiveId" clId="{1A673253-F654-4457-9825-1851037A22E8}" dt="2024-01-18T00:09:16.921" v="618" actId="165"/>
          <ac:grpSpMkLst>
            <pc:docMk/>
            <pc:sldMk cId="950311958" sldId="316"/>
            <ac:grpSpMk id="2746" creationId="{690AD4A8-C0B7-B626-C649-49BA7FF3D14F}"/>
          </ac:grpSpMkLst>
        </pc:grpChg>
        <pc:grpChg chg="del mod topLvl">
          <ac:chgData name="Dauster Souza Pereira" userId="ad8fe9dc1f26c52e" providerId="LiveId" clId="{1A673253-F654-4457-9825-1851037A22E8}" dt="2024-01-18T00:12:20.028" v="643" actId="478"/>
          <ac:grpSpMkLst>
            <pc:docMk/>
            <pc:sldMk cId="950311958" sldId="316"/>
            <ac:grpSpMk id="2747" creationId="{B70719D8-2FA9-2154-FA26-99B3296A12B9}"/>
          </ac:grpSpMkLst>
        </pc:grpChg>
        <pc:grpChg chg="add del mod">
          <ac:chgData name="Dauster Souza Pereira" userId="ad8fe9dc1f26c52e" providerId="LiveId" clId="{1A673253-F654-4457-9825-1851037A22E8}" dt="2024-01-18T00:13:58.540" v="652" actId="478"/>
          <ac:grpSpMkLst>
            <pc:docMk/>
            <pc:sldMk cId="950311958" sldId="316"/>
            <ac:grpSpMk id="2751" creationId="{7A390043-8909-53FE-1A53-9E2B27423535}"/>
          </ac:grpSpMkLst>
        </pc:grpChg>
        <pc:grpChg chg="mod">
          <ac:chgData name="Dauster Souza Pereira" userId="ad8fe9dc1f26c52e" providerId="LiveId" clId="{1A673253-F654-4457-9825-1851037A22E8}" dt="2024-01-18T00:08:46.753" v="611"/>
          <ac:grpSpMkLst>
            <pc:docMk/>
            <pc:sldMk cId="950311958" sldId="316"/>
            <ac:grpSpMk id="2752" creationId="{C8E77A32-17CB-1423-A19C-0C6EC6B6506D}"/>
          </ac:grpSpMkLst>
        </pc:grpChg>
        <pc:grpChg chg="add del mod">
          <ac:chgData name="Dauster Souza Pereira" userId="ad8fe9dc1f26c52e" providerId="LiveId" clId="{1A673253-F654-4457-9825-1851037A22E8}" dt="2024-01-18T00:15:42.084" v="679" actId="478"/>
          <ac:grpSpMkLst>
            <pc:docMk/>
            <pc:sldMk cId="950311958" sldId="316"/>
            <ac:grpSpMk id="2756" creationId="{70360FF6-8894-3EAF-9686-7A63F5AA8E7B}"/>
          </ac:grpSpMkLst>
        </pc:grpChg>
        <pc:grpChg chg="add del mod">
          <ac:chgData name="Dauster Souza Pereira" userId="ad8fe9dc1f26c52e" providerId="LiveId" clId="{1A673253-F654-4457-9825-1851037A22E8}" dt="2024-01-18T00:24:02.927" v="828" actId="478"/>
          <ac:grpSpMkLst>
            <pc:docMk/>
            <pc:sldMk cId="950311958" sldId="316"/>
            <ac:grpSpMk id="2759" creationId="{BEB05A33-6015-6A82-2209-B5ACCBC55B91}"/>
          </ac:grpSpMkLst>
        </pc:grpChg>
        <pc:grpChg chg="add del mod">
          <ac:chgData name="Dauster Souza Pereira" userId="ad8fe9dc1f26c52e" providerId="LiveId" clId="{1A673253-F654-4457-9825-1851037A22E8}" dt="2024-01-18T00:18:02.666" v="722" actId="478"/>
          <ac:grpSpMkLst>
            <pc:docMk/>
            <pc:sldMk cId="950311958" sldId="316"/>
            <ac:grpSpMk id="2762" creationId="{8FA6BA5B-90EC-9494-BE07-F83EFFA1BFA0}"/>
          </ac:grpSpMkLst>
        </pc:grpChg>
        <pc:grpChg chg="add del mod">
          <ac:chgData name="Dauster Souza Pereira" userId="ad8fe9dc1f26c52e" providerId="LiveId" clId="{1A673253-F654-4457-9825-1851037A22E8}" dt="2024-01-18T00:20:33.307" v="760" actId="478"/>
          <ac:grpSpMkLst>
            <pc:docMk/>
            <pc:sldMk cId="950311958" sldId="316"/>
            <ac:grpSpMk id="2765" creationId="{04D67BBF-CEA3-CF75-CBFB-69C948F8D8F7}"/>
          </ac:grpSpMkLst>
        </pc:grpChg>
        <pc:grpChg chg="add del mod">
          <ac:chgData name="Dauster Souza Pereira" userId="ad8fe9dc1f26c52e" providerId="LiveId" clId="{1A673253-F654-4457-9825-1851037A22E8}" dt="2024-01-18T00:22:25.582" v="790" actId="478"/>
          <ac:grpSpMkLst>
            <pc:docMk/>
            <pc:sldMk cId="950311958" sldId="316"/>
            <ac:grpSpMk id="2768" creationId="{AD196B2E-9AB9-ED3C-6C8E-8D40B8640B3D}"/>
          </ac:grpSpMkLst>
        </pc:grpChg>
        <pc:grpChg chg="add del mod">
          <ac:chgData name="Dauster Souza Pereira" userId="ad8fe9dc1f26c52e" providerId="LiveId" clId="{1A673253-F654-4457-9825-1851037A22E8}" dt="2024-01-18T00:28:48.717" v="943" actId="478"/>
          <ac:grpSpMkLst>
            <pc:docMk/>
            <pc:sldMk cId="950311958" sldId="316"/>
            <ac:grpSpMk id="2771" creationId="{C2A5E974-6036-23BD-7A4A-268157893169}"/>
          </ac:grpSpMkLst>
        </pc:grpChg>
        <pc:grpChg chg="add del mod">
          <ac:chgData name="Dauster Souza Pereira" userId="ad8fe9dc1f26c52e" providerId="LiveId" clId="{1A673253-F654-4457-9825-1851037A22E8}" dt="2024-01-18T00:31:07.509" v="988" actId="478"/>
          <ac:grpSpMkLst>
            <pc:docMk/>
            <pc:sldMk cId="950311958" sldId="316"/>
            <ac:grpSpMk id="2774" creationId="{853A68C9-D029-15A7-4410-05305D6B87C4}"/>
          </ac:grpSpMkLst>
        </pc:grpChg>
        <pc:grpChg chg="add mod">
          <ac:chgData name="Dauster Souza Pereira" userId="ad8fe9dc1f26c52e" providerId="LiveId" clId="{1A673253-F654-4457-9825-1851037A22E8}" dt="2024-01-18T00:13:20.782" v="649" actId="207"/>
          <ac:grpSpMkLst>
            <pc:docMk/>
            <pc:sldMk cId="950311958" sldId="316"/>
            <ac:grpSpMk id="2777" creationId="{5B7DDE01-052B-ED1D-058B-58C39FF6114A}"/>
          </ac:grpSpMkLst>
        </pc:grpChg>
        <pc:grpChg chg="mod">
          <ac:chgData name="Dauster Souza Pereira" userId="ad8fe9dc1f26c52e" providerId="LiveId" clId="{1A673253-F654-4457-9825-1851037A22E8}" dt="2024-01-18T00:10:56.677" v="633" actId="1076"/>
          <ac:grpSpMkLst>
            <pc:docMk/>
            <pc:sldMk cId="950311958" sldId="316"/>
            <ac:grpSpMk id="2779" creationId="{A0201A66-1CC8-6C25-3216-8C6394052855}"/>
          </ac:grpSpMkLst>
        </pc:grpChg>
        <pc:grpChg chg="add mod">
          <ac:chgData name="Dauster Souza Pereira" userId="ad8fe9dc1f26c52e" providerId="LiveId" clId="{1A673253-F654-4457-9825-1851037A22E8}" dt="2024-01-18T00:21:34.390" v="780" actId="1076"/>
          <ac:grpSpMkLst>
            <pc:docMk/>
            <pc:sldMk cId="950311958" sldId="316"/>
            <ac:grpSpMk id="2789" creationId="{DDDF6E4F-F816-4A5D-1600-9C3FD0013D83}"/>
          </ac:grpSpMkLst>
        </pc:grpChg>
        <pc:grpChg chg="add mod">
          <ac:chgData name="Dauster Souza Pereira" userId="ad8fe9dc1f26c52e" providerId="LiveId" clId="{1A673253-F654-4457-9825-1851037A22E8}" dt="2024-01-18T00:21:43.692" v="782" actId="1076"/>
          <ac:grpSpMkLst>
            <pc:docMk/>
            <pc:sldMk cId="950311958" sldId="316"/>
            <ac:grpSpMk id="2794" creationId="{C438FE6A-20DE-041C-9DE6-082CB82686A5}"/>
          </ac:grpSpMkLst>
        </pc:grpChg>
        <pc:grpChg chg="mod">
          <ac:chgData name="Dauster Souza Pereira" userId="ad8fe9dc1f26c52e" providerId="LiveId" clId="{1A673253-F654-4457-9825-1851037A22E8}" dt="2024-01-18T00:21:43.692" v="782" actId="1076"/>
          <ac:grpSpMkLst>
            <pc:docMk/>
            <pc:sldMk cId="950311958" sldId="316"/>
            <ac:grpSpMk id="2796" creationId="{956C96AB-4438-D4E2-A9F9-94CAADBB9088}"/>
          </ac:grpSpMkLst>
        </pc:grpChg>
        <pc:grpChg chg="add mod">
          <ac:chgData name="Dauster Souza Pereira" userId="ad8fe9dc1f26c52e" providerId="LiveId" clId="{1A673253-F654-4457-9825-1851037A22E8}" dt="2024-01-18T00:34:38.659" v="1015" actId="1076"/>
          <ac:grpSpMkLst>
            <pc:docMk/>
            <pc:sldMk cId="950311958" sldId="316"/>
            <ac:grpSpMk id="2802" creationId="{88202676-C970-225D-5A27-DA58B6CF09BF}"/>
          </ac:grpSpMkLst>
        </pc:grpChg>
        <pc:grpChg chg="add mod">
          <ac:chgData name="Dauster Souza Pereira" userId="ad8fe9dc1f26c52e" providerId="LiveId" clId="{1A673253-F654-4457-9825-1851037A22E8}" dt="2024-01-18T00:34:18.297" v="1012" actId="1076"/>
          <ac:grpSpMkLst>
            <pc:docMk/>
            <pc:sldMk cId="950311958" sldId="316"/>
            <ac:grpSpMk id="2808" creationId="{20553741-891E-298D-5FBE-6A104EB9C86B}"/>
          </ac:grpSpMkLst>
        </pc:grpChg>
        <pc:grpChg chg="add mod">
          <ac:chgData name="Dauster Souza Pereira" userId="ad8fe9dc1f26c52e" providerId="LiveId" clId="{1A673253-F654-4457-9825-1851037A22E8}" dt="2024-01-18T00:33:56.683" v="1009" actId="1076"/>
          <ac:grpSpMkLst>
            <pc:docMk/>
            <pc:sldMk cId="950311958" sldId="316"/>
            <ac:grpSpMk id="2818" creationId="{B6F10A94-ADB5-9FCF-8F83-98635055D9E0}"/>
          </ac:grpSpMkLst>
        </pc:grpChg>
        <pc:grpChg chg="mod">
          <ac:chgData name="Dauster Souza Pereira" userId="ad8fe9dc1f26c52e" providerId="LiveId" clId="{1A673253-F654-4457-9825-1851037A22E8}" dt="2024-01-18T00:33:56.683" v="1009" actId="1076"/>
          <ac:grpSpMkLst>
            <pc:docMk/>
            <pc:sldMk cId="950311958" sldId="316"/>
            <ac:grpSpMk id="2820" creationId="{5644614F-E228-2499-B68B-8A45C573D79E}"/>
          </ac:grpSpMkLst>
        </pc:grpChg>
        <pc:grpChg chg="add mod">
          <ac:chgData name="Dauster Souza Pereira" userId="ad8fe9dc1f26c52e" providerId="LiveId" clId="{1A673253-F654-4457-9825-1851037A22E8}" dt="2024-01-18T00:33:29.597" v="1004" actId="1076"/>
          <ac:grpSpMkLst>
            <pc:docMk/>
            <pc:sldMk cId="950311958" sldId="316"/>
            <ac:grpSpMk id="2827" creationId="{A468CEBB-A7A6-6626-7A27-27EDF0961993}"/>
          </ac:grpSpMkLst>
        </pc:grpChg>
        <pc:grpChg chg="add mod">
          <ac:chgData name="Dauster Souza Pereira" userId="ad8fe9dc1f26c52e" providerId="LiveId" clId="{1A673253-F654-4457-9825-1851037A22E8}" dt="2024-01-18T00:32:49.440" v="998" actId="1076"/>
          <ac:grpSpMkLst>
            <pc:docMk/>
            <pc:sldMk cId="950311958" sldId="316"/>
            <ac:grpSpMk id="2842" creationId="{3C43D3CE-8801-5DDD-9265-EA2C3E2188D8}"/>
          </ac:grpSpMkLst>
        </pc:grpChg>
        <pc:grpChg chg="add mod">
          <ac:chgData name="Dauster Souza Pereira" userId="ad8fe9dc1f26c52e" providerId="LiveId" clId="{1A673253-F654-4457-9825-1851037A22E8}" dt="2024-01-18T00:32:18.581" v="993" actId="1076"/>
          <ac:grpSpMkLst>
            <pc:docMk/>
            <pc:sldMk cId="950311958" sldId="316"/>
            <ac:grpSpMk id="2849" creationId="{F363AB55-8C2B-2421-3E1B-1F0CDC7EEBA8}"/>
          </ac:grpSpMkLst>
        </pc:grpChg>
        <pc:picChg chg="add mod">
          <ac:chgData name="Dauster Souza Pereira" userId="ad8fe9dc1f26c52e" providerId="LiveId" clId="{1A673253-F654-4457-9825-1851037A22E8}" dt="2024-01-18T01:21:54.736" v="2024" actId="1076"/>
          <ac:picMkLst>
            <pc:docMk/>
            <pc:sldMk cId="950311958" sldId="316"/>
            <ac:picMk id="4" creationId="{B3787FCB-C457-C9E4-B8A4-819886B5F679}"/>
          </ac:picMkLst>
        </pc:pic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15" creationId="{B6E0FBD4-CCA5-1E50-1E2D-91CF14843ACC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16" creationId="{89CB18B1-0F97-AB28-68A1-703B9DB3B546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9" creationId="{F41EEF92-69A1-0FCB-63DF-DDE7B3EB6F4E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0" creationId="{A6F758E5-A348-6902-B5DA-8B600C0D74CD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2" creationId="{A0896924-9F8E-0E05-2A42-BF3129340045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5" creationId="{B734E55E-5424-3E09-48D8-129658D42414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49" creationId="{3935F2EA-E407-30A0-F8D2-D09BF9888C9E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55" creationId="{7128BA32-3B1F-125C-3663-FE32C63AEBE3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688" creationId="{2A287D9E-E06D-2627-122D-F280E2ED3CB8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705" creationId="{E139EE30-51D9-EDC8-BF0A-F2D40A6FCF80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712" creationId="{3BFFF6BE-CFA5-8C72-76C9-943A4A1B17E4}"/>
          </ac:cxnSpMkLst>
        </pc:cxnChg>
        <pc:cxnChg chg="mod">
          <ac:chgData name="Dauster Souza Pereira" userId="ad8fe9dc1f26c52e" providerId="LiveId" clId="{1A673253-F654-4457-9825-1851037A22E8}" dt="2024-01-18T00:09:16.921" v="618" actId="165"/>
          <ac:cxnSpMkLst>
            <pc:docMk/>
            <pc:sldMk cId="950311958" sldId="316"/>
            <ac:cxnSpMk id="2749" creationId="{1AF13689-0BD3-DF5B-48EB-67C8F4A4BB34}"/>
          </ac:cxnSpMkLst>
        </pc:cxnChg>
        <pc:cxnChg chg="mod">
          <ac:chgData name="Dauster Souza Pereira" userId="ad8fe9dc1f26c52e" providerId="LiveId" clId="{1A673253-F654-4457-9825-1851037A22E8}" dt="2024-01-18T00:09:16.921" v="618" actId="165"/>
          <ac:cxnSpMkLst>
            <pc:docMk/>
            <pc:sldMk cId="950311958" sldId="316"/>
            <ac:cxnSpMk id="2750" creationId="{677E43FD-EC74-ACA6-F48C-49CAF83F236A}"/>
          </ac:cxnSpMkLst>
        </pc:cxnChg>
        <pc:cxnChg chg="mod">
          <ac:chgData name="Dauster Souza Pereira" userId="ad8fe9dc1f26c52e" providerId="LiveId" clId="{1A673253-F654-4457-9825-1851037A22E8}" dt="2024-01-18T00:08:46.753" v="611"/>
          <ac:cxnSpMkLst>
            <pc:docMk/>
            <pc:sldMk cId="950311958" sldId="316"/>
            <ac:cxnSpMk id="2754" creationId="{BC4F12DB-3E95-EC1F-478D-773D443B39BF}"/>
          </ac:cxnSpMkLst>
        </pc:cxnChg>
        <pc:cxnChg chg="mod">
          <ac:chgData name="Dauster Souza Pereira" userId="ad8fe9dc1f26c52e" providerId="LiveId" clId="{1A673253-F654-4457-9825-1851037A22E8}" dt="2024-01-18T00:08:46.753" v="611"/>
          <ac:cxnSpMkLst>
            <pc:docMk/>
            <pc:sldMk cId="950311958" sldId="316"/>
            <ac:cxnSpMk id="2755" creationId="{3B9FEC6B-AA8B-4CC9-287F-578FC6B9F3A7}"/>
          </ac:cxnSpMkLst>
        </pc:cxnChg>
        <pc:cxnChg chg="mod">
          <ac:chgData name="Dauster Souza Pereira" userId="ad8fe9dc1f26c52e" providerId="LiveId" clId="{1A673253-F654-4457-9825-1851037A22E8}" dt="2024-01-18T00:15:42.084" v="679" actId="478"/>
          <ac:cxnSpMkLst>
            <pc:docMk/>
            <pc:sldMk cId="950311958" sldId="316"/>
            <ac:cxnSpMk id="2757" creationId="{67A9F14B-F05F-F602-BE54-A5F8DCC7E511}"/>
          </ac:cxnSpMkLst>
        </pc:cxnChg>
        <pc:cxnChg chg="mod">
          <ac:chgData name="Dauster Souza Pereira" userId="ad8fe9dc1f26c52e" providerId="LiveId" clId="{1A673253-F654-4457-9825-1851037A22E8}" dt="2024-01-18T00:24:02.927" v="828" actId="478"/>
          <ac:cxnSpMkLst>
            <pc:docMk/>
            <pc:sldMk cId="950311958" sldId="316"/>
            <ac:cxnSpMk id="2760" creationId="{2996F0F9-06C8-2613-5C35-1CC8D8B81C42}"/>
          </ac:cxnSpMkLst>
        </pc:cxnChg>
        <pc:cxnChg chg="mod">
          <ac:chgData name="Dauster Souza Pereira" userId="ad8fe9dc1f26c52e" providerId="LiveId" clId="{1A673253-F654-4457-9825-1851037A22E8}" dt="2024-01-18T00:18:02.666" v="722" actId="478"/>
          <ac:cxnSpMkLst>
            <pc:docMk/>
            <pc:sldMk cId="950311958" sldId="316"/>
            <ac:cxnSpMk id="2763" creationId="{4C895E1A-058B-6FCC-6B86-4B61B99FB5A8}"/>
          </ac:cxnSpMkLst>
        </pc:cxnChg>
        <pc:cxnChg chg="mod">
          <ac:chgData name="Dauster Souza Pereira" userId="ad8fe9dc1f26c52e" providerId="LiveId" clId="{1A673253-F654-4457-9825-1851037A22E8}" dt="2024-01-18T00:20:33.307" v="760" actId="478"/>
          <ac:cxnSpMkLst>
            <pc:docMk/>
            <pc:sldMk cId="950311958" sldId="316"/>
            <ac:cxnSpMk id="2766" creationId="{373D1D1B-9FFC-4252-333E-AA9E26CEFE6E}"/>
          </ac:cxnSpMkLst>
        </pc:cxnChg>
        <pc:cxnChg chg="mod">
          <ac:chgData name="Dauster Souza Pereira" userId="ad8fe9dc1f26c52e" providerId="LiveId" clId="{1A673253-F654-4457-9825-1851037A22E8}" dt="2024-01-18T00:22:25.582" v="790" actId="478"/>
          <ac:cxnSpMkLst>
            <pc:docMk/>
            <pc:sldMk cId="950311958" sldId="316"/>
            <ac:cxnSpMk id="2769" creationId="{18BB200E-FD80-0EEB-0DF9-C178C531B2C3}"/>
          </ac:cxnSpMkLst>
        </pc:cxnChg>
        <pc:cxnChg chg="mod">
          <ac:chgData name="Dauster Souza Pereira" userId="ad8fe9dc1f26c52e" providerId="LiveId" clId="{1A673253-F654-4457-9825-1851037A22E8}" dt="2024-01-18T00:28:48.717" v="943" actId="478"/>
          <ac:cxnSpMkLst>
            <pc:docMk/>
            <pc:sldMk cId="950311958" sldId="316"/>
            <ac:cxnSpMk id="2772" creationId="{BC1C31CE-CACB-5EA6-AA57-8639FEB89E2E}"/>
          </ac:cxnSpMkLst>
        </pc:cxnChg>
        <pc:cxnChg chg="mod">
          <ac:chgData name="Dauster Souza Pereira" userId="ad8fe9dc1f26c52e" providerId="LiveId" clId="{1A673253-F654-4457-9825-1851037A22E8}" dt="2024-01-18T00:31:07.509" v="988" actId="478"/>
          <ac:cxnSpMkLst>
            <pc:docMk/>
            <pc:sldMk cId="950311958" sldId="316"/>
            <ac:cxnSpMk id="2775" creationId="{178F58DF-9479-C3CB-B404-28AC2FAC97B9}"/>
          </ac:cxnSpMkLst>
        </pc:cxnChg>
        <pc:cxnChg chg="add del mod">
          <ac:chgData name="Dauster Souza Pereira" userId="ad8fe9dc1f26c52e" providerId="LiveId" clId="{1A673253-F654-4457-9825-1851037A22E8}" dt="2024-01-18T00:12:42.239" v="645" actId="478"/>
          <ac:cxnSpMkLst>
            <pc:docMk/>
            <pc:sldMk cId="950311958" sldId="316"/>
            <ac:cxnSpMk id="2786" creationId="{B274F5FC-17EC-13F9-5318-270E53073CE0}"/>
          </ac:cxnSpMkLst>
        </pc:cxnChg>
        <pc:cxnChg chg="add mod">
          <ac:chgData name="Dauster Souza Pereira" userId="ad8fe9dc1f26c52e" providerId="LiveId" clId="{1A673253-F654-4457-9825-1851037A22E8}" dt="2024-01-18T00:13:07.825" v="648" actId="692"/>
          <ac:cxnSpMkLst>
            <pc:docMk/>
            <pc:sldMk cId="950311958" sldId="316"/>
            <ac:cxnSpMk id="2788" creationId="{BAD559C5-44F3-8BF0-B712-5EE524B36A07}"/>
          </ac:cxnSpMkLst>
        </pc:cxnChg>
        <pc:cxnChg chg="add mod">
          <ac:chgData name="Dauster Souza Pereira" userId="ad8fe9dc1f26c52e" providerId="LiveId" clId="{1A673253-F654-4457-9825-1851037A22E8}" dt="2024-01-18T00:21:30.080" v="779" actId="14100"/>
          <ac:cxnSpMkLst>
            <pc:docMk/>
            <pc:sldMk cId="950311958" sldId="316"/>
            <ac:cxnSpMk id="2792" creationId="{E55877A7-25C0-1D8C-0700-9ACC65293D2E}"/>
          </ac:cxnSpMkLst>
        </pc:cxnChg>
        <pc:cxnChg chg="add mod">
          <ac:chgData name="Dauster Souza Pereira" userId="ad8fe9dc1f26c52e" providerId="LiveId" clId="{1A673253-F654-4457-9825-1851037A22E8}" dt="2024-01-18T00:21:39.788" v="781" actId="14100"/>
          <ac:cxnSpMkLst>
            <pc:docMk/>
            <pc:sldMk cId="950311958" sldId="316"/>
            <ac:cxnSpMk id="2799" creationId="{DA80651E-E4BF-9768-5F43-0F89F8196A4E}"/>
          </ac:cxnSpMkLst>
        </pc:cxnChg>
        <pc:cxnChg chg="add mod">
          <ac:chgData name="Dauster Souza Pereira" userId="ad8fe9dc1f26c52e" providerId="LiveId" clId="{1A673253-F654-4457-9825-1851037A22E8}" dt="2024-01-18T00:34:43.521" v="1017" actId="14100"/>
          <ac:cxnSpMkLst>
            <pc:docMk/>
            <pc:sldMk cId="950311958" sldId="316"/>
            <ac:cxnSpMk id="2805" creationId="{A2C0B2B8-8094-176F-3812-CAC7C2E01951}"/>
          </ac:cxnSpMkLst>
        </pc:cxnChg>
        <pc:cxnChg chg="add mod">
          <ac:chgData name="Dauster Souza Pereira" userId="ad8fe9dc1f26c52e" providerId="LiveId" clId="{1A673253-F654-4457-9825-1851037A22E8}" dt="2024-01-18T00:34:18.297" v="1012" actId="1076"/>
          <ac:cxnSpMkLst>
            <pc:docMk/>
            <pc:sldMk cId="950311958" sldId="316"/>
            <ac:cxnSpMk id="2811" creationId="{B69F1B38-7682-C98F-8FAD-8FBF3D63B32B}"/>
          </ac:cxnSpMkLst>
        </pc:cxnChg>
        <pc:cxnChg chg="add mod">
          <ac:chgData name="Dauster Souza Pereira" userId="ad8fe9dc1f26c52e" providerId="LiveId" clId="{1A673253-F654-4457-9825-1851037A22E8}" dt="2024-01-18T00:33:56.683" v="1009" actId="1076"/>
          <ac:cxnSpMkLst>
            <pc:docMk/>
            <pc:sldMk cId="950311958" sldId="316"/>
            <ac:cxnSpMk id="2823" creationId="{31F5A771-645D-F93C-ED1F-BEE351F15283}"/>
          </ac:cxnSpMkLst>
        </pc:cxnChg>
        <pc:cxnChg chg="add mod">
          <ac:chgData name="Dauster Souza Pereira" userId="ad8fe9dc1f26c52e" providerId="LiveId" clId="{1A673253-F654-4457-9825-1851037A22E8}" dt="2024-01-18T00:33:29.597" v="1004" actId="1076"/>
          <ac:cxnSpMkLst>
            <pc:docMk/>
            <pc:sldMk cId="950311958" sldId="316"/>
            <ac:cxnSpMk id="2830" creationId="{C90EE5B5-C0F0-56D2-77B4-3C1B54D32886}"/>
          </ac:cxnSpMkLst>
        </pc:cxnChg>
        <pc:cxnChg chg="add mod">
          <ac:chgData name="Dauster Souza Pereira" userId="ad8fe9dc1f26c52e" providerId="LiveId" clId="{1A673253-F654-4457-9825-1851037A22E8}" dt="2024-01-18T00:32:47.117" v="997" actId="14100"/>
          <ac:cxnSpMkLst>
            <pc:docMk/>
            <pc:sldMk cId="950311958" sldId="316"/>
            <ac:cxnSpMk id="2837" creationId="{ABE531B9-A796-884D-4BE6-A8EB9264F3E1}"/>
          </ac:cxnSpMkLst>
        </pc:cxnChg>
        <pc:cxnChg chg="add mod">
          <ac:chgData name="Dauster Souza Pereira" userId="ad8fe9dc1f26c52e" providerId="LiveId" clId="{1A673253-F654-4457-9825-1851037A22E8}" dt="2024-01-18T00:32:21.958" v="994" actId="14100"/>
          <ac:cxnSpMkLst>
            <pc:docMk/>
            <pc:sldMk cId="950311958" sldId="316"/>
            <ac:cxnSpMk id="2845" creationId="{138763CA-FC08-D3DE-942A-A99BE277614F}"/>
          </ac:cxnSpMkLst>
        </pc:cxnChg>
      </pc:sldChg>
      <pc:sldChg chg="addSp delSp modSp add del mod delAnim modAnim">
        <pc:chgData name="Dauster Souza Pereira" userId="ad8fe9dc1f26c52e" providerId="LiveId" clId="{1A673253-F654-4457-9825-1851037A22E8}" dt="2024-01-18T00:44:56.342" v="1113" actId="47"/>
        <pc:sldMkLst>
          <pc:docMk/>
          <pc:sldMk cId="940516793" sldId="317"/>
        </pc:sldMkLst>
        <pc:spChg chg="add del mod">
          <ac:chgData name="Dauster Souza Pereira" userId="ad8fe9dc1f26c52e" providerId="LiveId" clId="{1A673253-F654-4457-9825-1851037A22E8}" dt="2024-01-18T00:37:43.358" v="1041" actId="478"/>
          <ac:spMkLst>
            <pc:docMk/>
            <pc:sldMk cId="940516793" sldId="317"/>
            <ac:spMk id="4" creationId="{E1F7D135-559E-3915-DB9A-91461E1E3F7D}"/>
          </ac:spMkLst>
        </pc:spChg>
        <pc:spChg chg="add del mod">
          <ac:chgData name="Dauster Souza Pereira" userId="ad8fe9dc1f26c52e" providerId="LiveId" clId="{1A673253-F654-4457-9825-1851037A22E8}" dt="2024-01-18T00:38:38.656" v="1050" actId="478"/>
          <ac:spMkLst>
            <pc:docMk/>
            <pc:sldMk cId="940516793" sldId="317"/>
            <ac:spMk id="6" creationId="{F6B26F06-D7AB-52B0-1E96-FCE49D6A6A97}"/>
          </ac:spMkLst>
        </pc:spChg>
        <pc:spChg chg="add mod">
          <ac:chgData name="Dauster Souza Pereira" userId="ad8fe9dc1f26c52e" providerId="LiveId" clId="{1A673253-F654-4457-9825-1851037A22E8}" dt="2024-01-18T00:40:16.111" v="1063" actId="1076"/>
          <ac:spMkLst>
            <pc:docMk/>
            <pc:sldMk cId="940516793" sldId="317"/>
            <ac:spMk id="8" creationId="{3E2EF735-B30B-5D56-4C65-D6FFE2D3D2B7}"/>
          </ac:spMkLst>
        </pc:spChg>
        <pc:spChg chg="mod">
          <ac:chgData name="Dauster Souza Pereira" userId="ad8fe9dc1f26c52e" providerId="LiveId" clId="{1A673253-F654-4457-9825-1851037A22E8}" dt="2024-01-18T00:37:38.979" v="1039" actId="20577"/>
          <ac:spMkLst>
            <pc:docMk/>
            <pc:sldMk cId="940516793" sldId="317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37:41.967" v="1040" actId="478"/>
          <ac:spMkLst>
            <pc:docMk/>
            <pc:sldMk cId="940516793" sldId="317"/>
            <ac:spMk id="2725" creationId="{00000000-0000-0000-0000-000000000000}"/>
          </ac:spMkLst>
        </pc:spChg>
        <pc:picChg chg="add del mod">
          <ac:chgData name="Dauster Souza Pereira" userId="ad8fe9dc1f26c52e" providerId="LiveId" clId="{1A673253-F654-4457-9825-1851037A22E8}" dt="2024-01-18T00:41:14.907" v="1071" actId="14100"/>
          <ac:picMkLst>
            <pc:docMk/>
            <pc:sldMk cId="940516793" sldId="317"/>
            <ac:picMk id="5" creationId="{2B648C53-3A72-3F6F-F068-CD580519496B}"/>
          </ac:picMkLst>
        </pc:picChg>
        <pc:picChg chg="add mod">
          <ac:chgData name="Dauster Souza Pereira" userId="ad8fe9dc1f26c52e" providerId="LiveId" clId="{1A673253-F654-4457-9825-1851037A22E8}" dt="2024-01-18T00:42:13.868" v="1075" actId="1076"/>
          <ac:picMkLst>
            <pc:docMk/>
            <pc:sldMk cId="940516793" sldId="317"/>
            <ac:picMk id="7" creationId="{531C4562-C519-8BA9-6F94-F6575D35E5F0}"/>
          </ac:picMkLst>
        </pc:picChg>
      </pc:sldChg>
      <pc:sldChg chg="addSp delSp modSp add mod delAnim modAnim">
        <pc:chgData name="Dauster Souza Pereira" userId="ad8fe9dc1f26c52e" providerId="LiveId" clId="{1A673253-F654-4457-9825-1851037A22E8}" dt="2024-01-18T00:45:24.722" v="1116" actId="1440"/>
        <pc:sldMkLst>
          <pc:docMk/>
          <pc:sldMk cId="1445916178" sldId="318"/>
        </pc:sldMkLst>
        <pc:spChg chg="add del mod">
          <ac:chgData name="Dauster Souza Pereira" userId="ad8fe9dc1f26c52e" providerId="LiveId" clId="{1A673253-F654-4457-9825-1851037A22E8}" dt="2024-01-18T00:42:40.746" v="1080" actId="478"/>
          <ac:spMkLst>
            <pc:docMk/>
            <pc:sldMk cId="1445916178" sldId="318"/>
            <ac:spMk id="4" creationId="{65DA024C-0D2F-30F5-F3E2-781826EAD2E0}"/>
          </ac:spMkLst>
        </pc:spChg>
        <pc:spChg chg="del">
          <ac:chgData name="Dauster Souza Pereira" userId="ad8fe9dc1f26c52e" providerId="LiveId" clId="{1A673253-F654-4457-9825-1851037A22E8}" dt="2024-01-18T00:42:43.847" v="1081" actId="478"/>
          <ac:spMkLst>
            <pc:docMk/>
            <pc:sldMk cId="1445916178" sldId="318"/>
            <ac:spMk id="8" creationId="{3E2EF735-B30B-5D56-4C65-D6FFE2D3D2B7}"/>
          </ac:spMkLst>
        </pc:spChg>
        <pc:spChg chg="add del mod">
          <ac:chgData name="Dauster Souza Pereira" userId="ad8fe9dc1f26c52e" providerId="LiveId" clId="{1A673253-F654-4457-9825-1851037A22E8}" dt="2024-01-18T00:44:37.197" v="1109" actId="478"/>
          <ac:spMkLst>
            <pc:docMk/>
            <pc:sldMk cId="1445916178" sldId="318"/>
            <ac:spMk id="9" creationId="{812FB95A-B1F6-250A-79EA-7701D4B2CCC6}"/>
          </ac:spMkLst>
        </pc:spChg>
        <pc:spChg chg="add del mod">
          <ac:chgData name="Dauster Souza Pereira" userId="ad8fe9dc1f26c52e" providerId="LiveId" clId="{1A673253-F654-4457-9825-1851037A22E8}" dt="2024-01-18T00:44:39.785" v="1110" actId="478"/>
          <ac:spMkLst>
            <pc:docMk/>
            <pc:sldMk cId="1445916178" sldId="318"/>
            <ac:spMk id="12" creationId="{2FE74DA1-4805-6717-6057-CC5305975953}"/>
          </ac:spMkLst>
        </pc:spChg>
        <pc:spChg chg="add mod">
          <ac:chgData name="Dauster Souza Pereira" userId="ad8fe9dc1f26c52e" providerId="LiveId" clId="{1A673253-F654-4457-9825-1851037A22E8}" dt="2024-01-18T00:44:48.869" v="1111"/>
          <ac:spMkLst>
            <pc:docMk/>
            <pc:sldMk cId="1445916178" sldId="318"/>
            <ac:spMk id="13" creationId="{9DCB0497-35E0-A6D0-4E80-AC814227826F}"/>
          </ac:spMkLst>
        </pc:spChg>
        <pc:spChg chg="del">
          <ac:chgData name="Dauster Souza Pereira" userId="ad8fe9dc1f26c52e" providerId="LiveId" clId="{1A673253-F654-4457-9825-1851037A22E8}" dt="2024-01-18T00:42:39.146" v="1079" actId="478"/>
          <ac:spMkLst>
            <pc:docMk/>
            <pc:sldMk cId="1445916178" sldId="318"/>
            <ac:spMk id="2724" creationId="{00000000-0000-0000-0000-000000000000}"/>
          </ac:spMkLst>
        </pc:spChg>
        <pc:picChg chg="del">
          <ac:chgData name="Dauster Souza Pereira" userId="ad8fe9dc1f26c52e" providerId="LiveId" clId="{1A673253-F654-4457-9825-1851037A22E8}" dt="2024-01-18T00:42:35.504" v="1077" actId="478"/>
          <ac:picMkLst>
            <pc:docMk/>
            <pc:sldMk cId="1445916178" sldId="318"/>
            <ac:picMk id="5" creationId="{2B648C53-3A72-3F6F-F068-CD580519496B}"/>
          </ac:picMkLst>
        </pc:picChg>
        <pc:picChg chg="add del mod">
          <ac:chgData name="Dauster Souza Pereira" userId="ad8fe9dc1f26c52e" providerId="LiveId" clId="{1A673253-F654-4457-9825-1851037A22E8}" dt="2024-01-18T00:44:27.237" v="1106" actId="478"/>
          <ac:picMkLst>
            <pc:docMk/>
            <pc:sldMk cId="1445916178" sldId="318"/>
            <ac:picMk id="6" creationId="{3D13D7A5-023D-3F00-E02D-743DD54E092F}"/>
          </ac:picMkLst>
        </pc:picChg>
        <pc:picChg chg="del">
          <ac:chgData name="Dauster Souza Pereira" userId="ad8fe9dc1f26c52e" providerId="LiveId" clId="{1A673253-F654-4457-9825-1851037A22E8}" dt="2024-01-18T00:42:36.492" v="1078" actId="478"/>
          <ac:picMkLst>
            <pc:docMk/>
            <pc:sldMk cId="1445916178" sldId="318"/>
            <ac:picMk id="7" creationId="{531C4562-C519-8BA9-6F94-F6575D35E5F0}"/>
          </ac:picMkLst>
        </pc:picChg>
        <pc:picChg chg="add mod">
          <ac:chgData name="Dauster Souza Pereira" userId="ad8fe9dc1f26c52e" providerId="LiveId" clId="{1A673253-F654-4457-9825-1851037A22E8}" dt="2024-01-18T00:45:24.722" v="1116" actId="1440"/>
          <ac:picMkLst>
            <pc:docMk/>
            <pc:sldMk cId="1445916178" sldId="318"/>
            <ac:picMk id="10" creationId="{9F4075D0-C0F5-5213-FD9A-451F574E10E1}"/>
          </ac:picMkLst>
        </pc:picChg>
      </pc:sldChg>
      <pc:sldChg chg="modSp add mod">
        <pc:chgData name="Dauster Souza Pereira" userId="ad8fe9dc1f26c52e" providerId="LiveId" clId="{1A673253-F654-4457-9825-1851037A22E8}" dt="2024-01-18T00:51:36.889" v="1228" actId="20577"/>
        <pc:sldMkLst>
          <pc:docMk/>
          <pc:sldMk cId="4082227694" sldId="319"/>
        </pc:sldMkLst>
        <pc:spChg chg="mod">
          <ac:chgData name="Dauster Souza Pereira" userId="ad8fe9dc1f26c52e" providerId="LiveId" clId="{1A673253-F654-4457-9825-1851037A22E8}" dt="2024-01-18T00:46:14.404" v="1135" actId="20577"/>
          <ac:spMkLst>
            <pc:docMk/>
            <pc:sldMk cId="4082227694" sldId="319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0:51:36.889" v="1228" actId="20577"/>
          <ac:spMkLst>
            <pc:docMk/>
            <pc:sldMk cId="4082227694" sldId="319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27:37.856" v="2570" actId="20577"/>
        <pc:sldMkLst>
          <pc:docMk/>
          <pc:sldMk cId="2369245122" sldId="320"/>
        </pc:sldMkLst>
        <pc:spChg chg="add mod">
          <ac:chgData name="Dauster Souza Pereira" userId="ad8fe9dc1f26c52e" providerId="LiveId" clId="{1A673253-F654-4457-9825-1851037A22E8}" dt="2024-01-18T01:27:37.856" v="2570" actId="20577"/>
          <ac:spMkLst>
            <pc:docMk/>
            <pc:sldMk cId="2369245122" sldId="320"/>
            <ac:spMk id="2" creationId="{962B7F10-0A45-33CB-6E33-CD36F835AD3B}"/>
          </ac:spMkLst>
        </pc:spChg>
        <pc:spChg chg="mod">
          <ac:chgData name="Dauster Souza Pereira" userId="ad8fe9dc1f26c52e" providerId="LiveId" clId="{1A673253-F654-4457-9825-1851037A22E8}" dt="2024-01-18T00:55:54.237" v="1242" actId="20577"/>
          <ac:spMkLst>
            <pc:docMk/>
            <pc:sldMk cId="2369245122" sldId="320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26:45.494" v="2395" actId="20577"/>
          <ac:spMkLst>
            <pc:docMk/>
            <pc:sldMk cId="2369245122" sldId="320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10:03.963" v="1474" actId="1076"/>
        <pc:sldMkLst>
          <pc:docMk/>
          <pc:sldMk cId="2367081367" sldId="321"/>
        </pc:sldMkLst>
        <pc:spChg chg="mod">
          <ac:chgData name="Dauster Souza Pereira" userId="ad8fe9dc1f26c52e" providerId="LiveId" clId="{1A673253-F654-4457-9825-1851037A22E8}" dt="2024-01-18T00:56:28.209" v="1275" actId="20577"/>
          <ac:spMkLst>
            <pc:docMk/>
            <pc:sldMk cId="2367081367" sldId="321"/>
            <ac:spMk id="2724" creationId="{00000000-0000-0000-0000-000000000000}"/>
          </ac:spMkLst>
        </pc:spChg>
        <pc:picChg chg="add mod">
          <ac:chgData name="Dauster Souza Pereira" userId="ad8fe9dc1f26c52e" providerId="LiveId" clId="{1A673253-F654-4457-9825-1851037A22E8}" dt="2024-01-18T01:10:03.963" v="1474" actId="1076"/>
          <ac:picMkLst>
            <pc:docMk/>
            <pc:sldMk cId="2367081367" sldId="321"/>
            <ac:picMk id="2" creationId="{5801FA83-FF58-BCF4-DD8A-9FD579A78F1F}"/>
          </ac:picMkLst>
        </pc:picChg>
      </pc:sldChg>
      <pc:sldChg chg="addSp delSp modSp add del mod">
        <pc:chgData name="Dauster Souza Pereira" userId="ad8fe9dc1f26c52e" providerId="LiveId" clId="{1A673253-F654-4457-9825-1851037A22E8}" dt="2024-01-18T01:00:42.856" v="1342" actId="47"/>
        <pc:sldMkLst>
          <pc:docMk/>
          <pc:sldMk cId="3574624953" sldId="322"/>
        </pc:sldMkLst>
        <pc:spChg chg="add del mod">
          <ac:chgData name="Dauster Souza Pereira" userId="ad8fe9dc1f26c52e" providerId="LiveId" clId="{1A673253-F654-4457-9825-1851037A22E8}" dt="2024-01-18T00:57:43.623" v="1317" actId="478"/>
          <ac:spMkLst>
            <pc:docMk/>
            <pc:sldMk cId="3574624953" sldId="322"/>
            <ac:spMk id="3" creationId="{86CEB401-17CF-156D-BFEA-9293E2148434}"/>
          </ac:spMkLst>
        </pc:spChg>
        <pc:spChg chg="mod">
          <ac:chgData name="Dauster Souza Pereira" userId="ad8fe9dc1f26c52e" providerId="LiveId" clId="{1A673253-F654-4457-9825-1851037A22E8}" dt="2024-01-18T00:57:15.007" v="1287" actId="20577"/>
          <ac:spMkLst>
            <pc:docMk/>
            <pc:sldMk cId="3574624953" sldId="322"/>
            <ac:spMk id="4579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0:57:31.389" v="1315" actId="20577"/>
          <ac:spMkLst>
            <pc:docMk/>
            <pc:sldMk cId="3574624953" sldId="322"/>
            <ac:spMk id="4580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57:40.226" v="1316" actId="478"/>
          <ac:spMkLst>
            <pc:docMk/>
            <pc:sldMk cId="3574624953" sldId="322"/>
            <ac:spMk id="4581" creationId="{00000000-0000-0000-0000-000000000000}"/>
          </ac:spMkLst>
        </pc:s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2" creationId="{00000000-0000-0000-0000-000000000000}"/>
          </ac:grpSpMkLst>
        </pc:gr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5" creationId="{00000000-0000-0000-0000-000000000000}"/>
          </ac:grpSpMkLst>
        </pc:gr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9" creationId="{00000000-0000-0000-0000-000000000000}"/>
          </ac:grpSpMkLst>
        </pc:grpChg>
      </pc:sldChg>
      <pc:sldChg chg="addSp delSp modSp add mod">
        <pc:chgData name="Dauster Souza Pereira" userId="ad8fe9dc1f26c52e" providerId="LiveId" clId="{1A673253-F654-4457-9825-1851037A22E8}" dt="2024-01-18T01:02:01.205" v="1353" actId="478"/>
        <pc:sldMkLst>
          <pc:docMk/>
          <pc:sldMk cId="1616944926" sldId="323"/>
        </pc:sldMkLst>
        <pc:spChg chg="add del mod">
          <ac:chgData name="Dauster Souza Pereira" userId="ad8fe9dc1f26c52e" providerId="LiveId" clId="{1A673253-F654-4457-9825-1851037A22E8}" dt="2024-01-18T00:58:05.231" v="1320" actId="478"/>
          <ac:spMkLst>
            <pc:docMk/>
            <pc:sldMk cId="1616944926" sldId="323"/>
            <ac:spMk id="4" creationId="{B3B6C979-8F59-BB88-32CC-1E9851FD9B87}"/>
          </ac:spMkLst>
        </pc:spChg>
        <pc:spChg chg="add del mod">
          <ac:chgData name="Dauster Souza Pereira" userId="ad8fe9dc1f26c52e" providerId="LiveId" clId="{1A673253-F654-4457-9825-1851037A22E8}" dt="2024-01-18T00:58:05.231" v="1320" actId="478"/>
          <ac:spMkLst>
            <pc:docMk/>
            <pc:sldMk cId="1616944926" sldId="323"/>
            <ac:spMk id="6" creationId="{05A7B214-8418-DFD4-F969-FA8B501BFFB2}"/>
          </ac:spMkLst>
        </pc:spChg>
        <pc:spChg chg="add del mod">
          <ac:chgData name="Dauster Souza Pereira" userId="ad8fe9dc1f26c52e" providerId="LiveId" clId="{1A673253-F654-4457-9825-1851037A22E8}" dt="2024-01-18T00:58:22.335" v="1324" actId="478"/>
          <ac:spMkLst>
            <pc:docMk/>
            <pc:sldMk cId="1616944926" sldId="323"/>
            <ac:spMk id="7" creationId="{63BA802A-C318-202D-AFBB-D48C8559331E}"/>
          </ac:spMkLst>
        </pc:spChg>
        <pc:spChg chg="add mod">
          <ac:chgData name="Dauster Souza Pereira" userId="ad8fe9dc1f26c52e" providerId="LiveId" clId="{1A673253-F654-4457-9825-1851037A22E8}" dt="2024-01-18T01:01:12.358" v="1346" actId="1076"/>
          <ac:spMkLst>
            <pc:docMk/>
            <pc:sldMk cId="1616944926" sldId="323"/>
            <ac:spMk id="8" creationId="{0ACD7F7A-6F7B-D1D0-C93E-DA7E95279207}"/>
          </ac:spMkLst>
        </pc:spChg>
        <pc:spChg chg="add del mod">
          <ac:chgData name="Dauster Souza Pereira" userId="ad8fe9dc1f26c52e" providerId="LiveId" clId="{1A673253-F654-4457-9825-1851037A22E8}" dt="2024-01-18T00:58:25.727" v="1325" actId="478"/>
          <ac:spMkLst>
            <pc:docMk/>
            <pc:sldMk cId="1616944926" sldId="323"/>
            <ac:spMk id="10" creationId="{57618208-BEEF-A2B0-04F5-FE4072E2E2C5}"/>
          </ac:spMkLst>
        </pc:spChg>
        <pc:spChg chg="add mod">
          <ac:chgData name="Dauster Souza Pereira" userId="ad8fe9dc1f26c52e" providerId="LiveId" clId="{1A673253-F654-4457-9825-1851037A22E8}" dt="2024-01-18T01:01:12.358" v="1346" actId="1076"/>
          <ac:spMkLst>
            <pc:docMk/>
            <pc:sldMk cId="1616944926" sldId="323"/>
            <ac:spMk id="11" creationId="{2816D453-289A-60EB-7A94-099BEF3233E1}"/>
          </ac:spMkLst>
        </pc:spChg>
        <pc:spChg chg="del">
          <ac:chgData name="Dauster Souza Pereira" userId="ad8fe9dc1f26c52e" providerId="LiveId" clId="{1A673253-F654-4457-9825-1851037A22E8}" dt="2024-01-18T00:58:02.337" v="1319" actId="478"/>
          <ac:spMkLst>
            <pc:docMk/>
            <pc:sldMk cId="1616944926" sldId="323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58:02.337" v="1319" actId="478"/>
          <ac:spMkLst>
            <pc:docMk/>
            <pc:sldMk cId="1616944926" sldId="323"/>
            <ac:spMk id="2725" creationId="{00000000-0000-0000-0000-000000000000}"/>
          </ac:spMkLst>
        </pc:spChg>
        <pc:picChg chg="mod">
          <ac:chgData name="Dauster Souza Pereira" userId="ad8fe9dc1f26c52e" providerId="LiveId" clId="{1A673253-F654-4457-9825-1851037A22E8}" dt="2024-01-18T01:01:12.358" v="1346" actId="1076"/>
          <ac:picMkLst>
            <pc:docMk/>
            <pc:sldMk cId="1616944926" sldId="323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8T01:01:12.358" v="1346" actId="1076"/>
          <ac:picMkLst>
            <pc:docMk/>
            <pc:sldMk cId="1616944926" sldId="323"/>
            <ac:picMk id="12" creationId="{6CFD29F7-4BFD-F92F-63C3-FAC449ADD657}"/>
          </ac:picMkLst>
        </pc:picChg>
        <pc:picChg chg="add del mod">
          <ac:chgData name="Dauster Souza Pereira" userId="ad8fe9dc1f26c52e" providerId="LiveId" clId="{1A673253-F654-4457-9825-1851037A22E8}" dt="2024-01-18T01:02:01.205" v="1353" actId="478"/>
          <ac:picMkLst>
            <pc:docMk/>
            <pc:sldMk cId="1616944926" sldId="323"/>
            <ac:picMk id="13" creationId="{37D11E64-6D53-E03D-E537-C2FEE2D7CD7F}"/>
          </ac:picMkLst>
        </pc:picChg>
      </pc:sldChg>
      <pc:sldChg chg="addSp delSp modSp add mod">
        <pc:chgData name="Dauster Souza Pereira" userId="ad8fe9dc1f26c52e" providerId="LiveId" clId="{1A673253-F654-4457-9825-1851037A22E8}" dt="2024-01-18T01:06:54.559" v="1386" actId="1076"/>
        <pc:sldMkLst>
          <pc:docMk/>
          <pc:sldMk cId="1492396399" sldId="324"/>
        </pc:sldMkLst>
        <pc:spChg chg="add del mod">
          <ac:chgData name="Dauster Souza Pereira" userId="ad8fe9dc1f26c52e" providerId="LiveId" clId="{1A673253-F654-4457-9825-1851037A22E8}" dt="2024-01-18T01:06:26.220" v="1366" actId="478"/>
          <ac:spMkLst>
            <pc:docMk/>
            <pc:sldMk cId="1492396399" sldId="324"/>
            <ac:spMk id="4" creationId="{BB1354AB-C480-F839-5DF7-3CCC315D95C6}"/>
          </ac:spMkLst>
        </pc:spChg>
        <pc:spChg chg="mod">
          <ac:chgData name="Dauster Souza Pereira" userId="ad8fe9dc1f26c52e" providerId="LiveId" clId="{1A673253-F654-4457-9825-1851037A22E8}" dt="2024-01-18T01:06:37.524" v="1382" actId="20577"/>
          <ac:spMkLst>
            <pc:docMk/>
            <pc:sldMk cId="1492396399" sldId="324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1:06:24.902" v="1365" actId="478"/>
          <ac:spMkLst>
            <pc:docMk/>
            <pc:sldMk cId="1492396399" sldId="324"/>
            <ac:spMk id="2725" creationId="{00000000-0000-0000-0000-000000000000}"/>
          </ac:spMkLst>
        </pc:spChg>
        <pc:picChg chg="add mod">
          <ac:chgData name="Dauster Souza Pereira" userId="ad8fe9dc1f26c52e" providerId="LiveId" clId="{1A673253-F654-4457-9825-1851037A22E8}" dt="2024-01-18T01:06:54.559" v="1386" actId="1076"/>
          <ac:picMkLst>
            <pc:docMk/>
            <pc:sldMk cId="1492396399" sldId="324"/>
            <ac:picMk id="5" creationId="{79D2EB81-7686-83BD-B403-E4A171122306}"/>
          </ac:picMkLst>
        </pc:picChg>
      </pc:sldChg>
      <pc:sldChg chg="addSp delSp modSp add mod">
        <pc:chgData name="Dauster Souza Pereira" userId="ad8fe9dc1f26c52e" providerId="LiveId" clId="{1A673253-F654-4457-9825-1851037A22E8}" dt="2024-01-18T01:09:12.198" v="1468" actId="20577"/>
        <pc:sldMkLst>
          <pc:docMk/>
          <pc:sldMk cId="83488349" sldId="325"/>
        </pc:sldMkLst>
        <pc:spChg chg="add del mod">
          <ac:chgData name="Dauster Souza Pereira" userId="ad8fe9dc1f26c52e" providerId="LiveId" clId="{1A673253-F654-4457-9825-1851037A22E8}" dt="2024-01-18T01:07:36.879" v="1390" actId="478"/>
          <ac:spMkLst>
            <pc:docMk/>
            <pc:sldMk cId="83488349" sldId="325"/>
            <ac:spMk id="2" creationId="{1C12C111-9B65-0409-2487-9A56DEACE67B}"/>
          </ac:spMkLst>
        </pc:spChg>
        <pc:spChg chg="add mod">
          <ac:chgData name="Dauster Souza Pereira" userId="ad8fe9dc1f26c52e" providerId="LiveId" clId="{1A673253-F654-4457-9825-1851037A22E8}" dt="2024-01-18T01:09:12.198" v="1468" actId="20577"/>
          <ac:spMkLst>
            <pc:docMk/>
            <pc:sldMk cId="83488349" sldId="325"/>
            <ac:spMk id="4" creationId="{3ABB6C2D-730D-8E02-E402-9296CE363245}"/>
          </ac:spMkLst>
        </pc:spChg>
        <pc:picChg chg="del">
          <ac:chgData name="Dauster Souza Pereira" userId="ad8fe9dc1f26c52e" providerId="LiveId" clId="{1A673253-F654-4457-9825-1851037A22E8}" dt="2024-01-18T01:07:32.665" v="1388" actId="478"/>
          <ac:picMkLst>
            <pc:docMk/>
            <pc:sldMk cId="83488349" sldId="325"/>
            <ac:picMk id="5" creationId="{79D2EB81-7686-83BD-B403-E4A171122306}"/>
          </ac:picMkLst>
        </pc:picChg>
      </pc:sldChg>
      <pc:sldChg chg="modSp add mod">
        <pc:chgData name="Dauster Souza Pereira" userId="ad8fe9dc1f26c52e" providerId="LiveId" clId="{1A673253-F654-4457-9825-1851037A22E8}" dt="2024-01-18T01:13:50.710" v="1868" actId="20577"/>
        <pc:sldMkLst>
          <pc:docMk/>
          <pc:sldMk cId="3919888687" sldId="326"/>
        </pc:sldMkLst>
        <pc:spChg chg="mod">
          <ac:chgData name="Dauster Souza Pereira" userId="ad8fe9dc1f26c52e" providerId="LiveId" clId="{1A673253-F654-4457-9825-1851037A22E8}" dt="2024-01-18T01:12:54.440" v="1742" actId="20577"/>
          <ac:spMkLst>
            <pc:docMk/>
            <pc:sldMk cId="3919888687" sldId="326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13:50.710" v="1868" actId="20577"/>
          <ac:spMkLst>
            <pc:docMk/>
            <pc:sldMk cId="3919888687" sldId="326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18:58.704" v="2019" actId="20577"/>
        <pc:sldMkLst>
          <pc:docMk/>
          <pc:sldMk cId="789341202" sldId="327"/>
        </pc:sldMkLst>
        <pc:spChg chg="add">
          <ac:chgData name="Dauster Souza Pereira" userId="ad8fe9dc1f26c52e" providerId="LiveId" clId="{1A673253-F654-4457-9825-1851037A22E8}" dt="2024-01-18T01:16:34.241" v="1940"/>
          <ac:spMkLst>
            <pc:docMk/>
            <pc:sldMk cId="789341202" sldId="327"/>
            <ac:spMk id="2" creationId="{37154D75-8892-09D4-EA38-9C59512F0A83}"/>
          </ac:spMkLst>
        </pc:spChg>
        <pc:spChg chg="add mod">
          <ac:chgData name="Dauster Souza Pereira" userId="ad8fe9dc1f26c52e" providerId="LiveId" clId="{1A673253-F654-4457-9825-1851037A22E8}" dt="2024-01-18T01:16:40.928" v="1942"/>
          <ac:spMkLst>
            <pc:docMk/>
            <pc:sldMk cId="789341202" sldId="327"/>
            <ac:spMk id="4" creationId="{DC6D55B2-7A63-981F-F374-463F67922811}"/>
          </ac:spMkLst>
        </pc:spChg>
        <pc:spChg chg="add mod">
          <ac:chgData name="Dauster Souza Pereira" userId="ad8fe9dc1f26c52e" providerId="LiveId" clId="{1A673253-F654-4457-9825-1851037A22E8}" dt="2024-01-18T01:16:53.968" v="1945" actId="1076"/>
          <ac:spMkLst>
            <pc:docMk/>
            <pc:sldMk cId="789341202" sldId="327"/>
            <ac:spMk id="5" creationId="{67A48905-3F0A-6530-7610-CA72E25AD170}"/>
          </ac:spMkLst>
        </pc:spChg>
        <pc:spChg chg="mod">
          <ac:chgData name="Dauster Souza Pereira" userId="ad8fe9dc1f26c52e" providerId="LiveId" clId="{1A673253-F654-4457-9825-1851037A22E8}" dt="2024-01-18T01:18:58.704" v="2019" actId="20577"/>
          <ac:spMkLst>
            <pc:docMk/>
            <pc:sldMk cId="789341202" sldId="327"/>
            <ac:spMk id="272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34.849" v="2865" actId="255"/>
        <pc:sldMkLst>
          <pc:docMk/>
          <pc:sldMk cId="2054248235" sldId="328"/>
        </pc:sldMkLst>
        <pc:spChg chg="mod">
          <ac:chgData name="Dauster Souza Pereira" userId="ad8fe9dc1f26c52e" providerId="LiveId" clId="{1A673253-F654-4457-9825-1851037A22E8}" dt="2024-01-18T01:35:34.849" v="2865" actId="255"/>
          <ac:spMkLst>
            <pc:docMk/>
            <pc:sldMk cId="2054248235" sldId="328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06.873" v="2704" actId="20577"/>
          <ac:spMkLst>
            <pc:docMk/>
            <pc:sldMk cId="2054248235" sldId="328"/>
            <ac:spMk id="2884" creationId="{00000000-0000-0000-0000-000000000000}"/>
          </ac:spMkLst>
        </pc:spChg>
      </pc:sldChg>
      <pc:sldChg chg="add del">
        <pc:chgData name="Dauster Souza Pereira" userId="ad8fe9dc1f26c52e" providerId="LiveId" clId="{1A673253-F654-4457-9825-1851037A22E8}" dt="2024-01-18T01:29:51.862" v="2572" actId="47"/>
        <pc:sldMkLst>
          <pc:docMk/>
          <pc:sldMk cId="3669364256" sldId="328"/>
        </pc:sldMkLst>
      </pc:sldChg>
      <pc:sldChg chg="modSp add mod">
        <pc:chgData name="Dauster Souza Pereira" userId="ad8fe9dc1f26c52e" providerId="LiveId" clId="{1A673253-F654-4457-9825-1851037A22E8}" dt="2024-01-18T01:31:32.562" v="2654" actId="20577"/>
        <pc:sldMkLst>
          <pc:docMk/>
          <pc:sldMk cId="812133788" sldId="329"/>
        </pc:sldMkLst>
        <pc:spChg chg="mod">
          <ac:chgData name="Dauster Souza Pereira" userId="ad8fe9dc1f26c52e" providerId="LiveId" clId="{1A673253-F654-4457-9825-1851037A22E8}" dt="2024-01-18T01:31:32.562" v="2654" actId="20577"/>
          <ac:spMkLst>
            <pc:docMk/>
            <pc:sldMk cId="812133788" sldId="329"/>
            <ac:spMk id="3159" creationId="{00000000-0000-0000-0000-000000000000}"/>
          </ac:spMkLst>
        </pc:spChg>
      </pc:sldChg>
      <pc:sldChg chg="add del">
        <pc:chgData name="Dauster Souza Pereira" userId="ad8fe9dc1f26c52e" providerId="LiveId" clId="{1A673253-F654-4457-9825-1851037A22E8}" dt="2024-01-18T01:32:58.005" v="2694" actId="47"/>
        <pc:sldMkLst>
          <pc:docMk/>
          <pc:sldMk cId="1546297777" sldId="330"/>
        </pc:sldMkLst>
      </pc:sldChg>
      <pc:sldChg chg="modSp add mod">
        <pc:chgData name="Dauster Souza Pereira" userId="ad8fe9dc1f26c52e" providerId="LiveId" clId="{1A673253-F654-4457-9825-1851037A22E8}" dt="2024-01-18T01:35:28.934" v="2864" actId="255"/>
        <pc:sldMkLst>
          <pc:docMk/>
          <pc:sldMk cId="1835583142" sldId="331"/>
        </pc:sldMkLst>
        <pc:spChg chg="mod">
          <ac:chgData name="Dauster Souza Pereira" userId="ad8fe9dc1f26c52e" providerId="LiveId" clId="{1A673253-F654-4457-9825-1851037A22E8}" dt="2024-01-18T01:35:28.934" v="2864" actId="255"/>
          <ac:spMkLst>
            <pc:docMk/>
            <pc:sldMk cId="1835583142" sldId="331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2:51.290" v="2693" actId="20577"/>
          <ac:spMkLst>
            <pc:docMk/>
            <pc:sldMk cId="1835583142" sldId="331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2:18.078" v="2657" actId="20577"/>
          <ac:spMkLst>
            <pc:docMk/>
            <pc:sldMk cId="1835583142" sldId="331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23.842" v="2863" actId="255"/>
        <pc:sldMkLst>
          <pc:docMk/>
          <pc:sldMk cId="1145576278" sldId="332"/>
        </pc:sldMkLst>
        <pc:spChg chg="mod">
          <ac:chgData name="Dauster Souza Pereira" userId="ad8fe9dc1f26c52e" providerId="LiveId" clId="{1A673253-F654-4457-9825-1851037A22E8}" dt="2024-01-18T01:35:23.842" v="2863" actId="255"/>
          <ac:spMkLst>
            <pc:docMk/>
            <pc:sldMk cId="1145576278" sldId="332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54.806" v="2781" actId="20577"/>
          <ac:spMkLst>
            <pc:docMk/>
            <pc:sldMk cId="1145576278" sldId="332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33.713" v="2722" actId="20577"/>
          <ac:spMkLst>
            <pc:docMk/>
            <pc:sldMk cId="1145576278" sldId="332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17.155" v="2862" actId="255"/>
        <pc:sldMkLst>
          <pc:docMk/>
          <pc:sldMk cId="578278983" sldId="333"/>
        </pc:sldMkLst>
        <pc:spChg chg="mod">
          <ac:chgData name="Dauster Souza Pereira" userId="ad8fe9dc1f26c52e" providerId="LiveId" clId="{1A673253-F654-4457-9825-1851037A22E8}" dt="2024-01-18T01:35:17.155" v="2862" actId="255"/>
          <ac:spMkLst>
            <pc:docMk/>
            <pc:sldMk cId="578278983" sldId="333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21.611" v="2799" actId="20577"/>
          <ac:spMkLst>
            <pc:docMk/>
            <pc:sldMk cId="578278983" sldId="333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08.382" v="2783" actId="20577"/>
          <ac:spMkLst>
            <pc:docMk/>
            <pc:sldMk cId="578278983" sldId="333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45.063" v="2881" actId="20577"/>
        <pc:sldMkLst>
          <pc:docMk/>
          <pc:sldMk cId="4033664531" sldId="334"/>
        </pc:sldMkLst>
        <pc:spChg chg="mod">
          <ac:chgData name="Dauster Souza Pereira" userId="ad8fe9dc1f26c52e" providerId="LiveId" clId="{1A673253-F654-4457-9825-1851037A22E8}" dt="2024-01-18T01:35:07.470" v="2861" actId="255"/>
          <ac:spMkLst>
            <pc:docMk/>
            <pc:sldMk cId="4033664531" sldId="334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5:45.063" v="2881" actId="20577"/>
          <ac:spMkLst>
            <pc:docMk/>
            <pc:sldMk cId="4033664531" sldId="334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30.575" v="2801" actId="20577"/>
          <ac:spMkLst>
            <pc:docMk/>
            <pc:sldMk cId="4033664531" sldId="334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10.724" v="2912" actId="20577"/>
        <pc:sldMkLst>
          <pc:docMk/>
          <pc:sldMk cId="233449240" sldId="335"/>
        </pc:sldMkLst>
        <pc:spChg chg="mod">
          <ac:chgData name="Dauster Souza Pereira" userId="ad8fe9dc1f26c52e" providerId="LiveId" clId="{1A673253-F654-4457-9825-1851037A22E8}" dt="2024-01-18T01:36:05.940" v="2907" actId="20577"/>
          <ac:spMkLst>
            <pc:docMk/>
            <pc:sldMk cId="233449240" sldId="335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10.724" v="2912" actId="20577"/>
          <ac:spMkLst>
            <pc:docMk/>
            <pc:sldMk cId="233449240" sldId="335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5:53.824" v="2883" actId="20577"/>
          <ac:spMkLst>
            <pc:docMk/>
            <pc:sldMk cId="233449240" sldId="335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22.711" v="2920" actId="20577"/>
        <pc:sldMkLst>
          <pc:docMk/>
          <pc:sldMk cId="3822196964" sldId="336"/>
        </pc:sldMkLst>
        <pc:spChg chg="mod">
          <ac:chgData name="Dauster Souza Pereira" userId="ad8fe9dc1f26c52e" providerId="LiveId" clId="{1A673253-F654-4457-9825-1851037A22E8}" dt="2024-01-18T01:36:22.711" v="2920" actId="20577"/>
          <ac:spMkLst>
            <pc:docMk/>
            <pc:sldMk cId="3822196964" sldId="336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18.647" v="2914" actId="20577"/>
          <ac:spMkLst>
            <pc:docMk/>
            <pc:sldMk cId="3822196964" sldId="336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35.495" v="2933" actId="20577"/>
        <pc:sldMkLst>
          <pc:docMk/>
          <pc:sldMk cId="2656702685" sldId="337"/>
        </pc:sldMkLst>
        <pc:spChg chg="mod">
          <ac:chgData name="Dauster Souza Pereira" userId="ad8fe9dc1f26c52e" providerId="LiveId" clId="{1A673253-F654-4457-9825-1851037A22E8}" dt="2024-01-18T01:36:35.495" v="2933" actId="20577"/>
          <ac:spMkLst>
            <pc:docMk/>
            <pc:sldMk cId="2656702685" sldId="337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31.956" v="2922" actId="20577"/>
          <ac:spMkLst>
            <pc:docMk/>
            <pc:sldMk cId="2656702685" sldId="337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46.744" v="2942" actId="20577"/>
        <pc:sldMkLst>
          <pc:docMk/>
          <pc:sldMk cId="114574977" sldId="338"/>
        </pc:sldMkLst>
        <pc:spChg chg="mod">
          <ac:chgData name="Dauster Souza Pereira" userId="ad8fe9dc1f26c52e" providerId="LiveId" clId="{1A673253-F654-4457-9825-1851037A22E8}" dt="2024-01-18T01:36:46.744" v="2942" actId="20577"/>
          <ac:spMkLst>
            <pc:docMk/>
            <pc:sldMk cId="114574977" sldId="338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41.594" v="2935" actId="20577"/>
          <ac:spMkLst>
            <pc:docMk/>
            <pc:sldMk cId="114574977" sldId="338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7:00.252" v="2956" actId="20577"/>
        <pc:sldMkLst>
          <pc:docMk/>
          <pc:sldMk cId="3587793005" sldId="339"/>
        </pc:sldMkLst>
        <pc:spChg chg="mod">
          <ac:chgData name="Dauster Souza Pereira" userId="ad8fe9dc1f26c52e" providerId="LiveId" clId="{1A673253-F654-4457-9825-1851037A22E8}" dt="2024-01-18T01:37:00.252" v="2956" actId="20577"/>
          <ac:spMkLst>
            <pc:docMk/>
            <pc:sldMk cId="3587793005" sldId="339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55.906" v="2945" actId="20577"/>
          <ac:spMkLst>
            <pc:docMk/>
            <pc:sldMk cId="3587793005" sldId="339"/>
            <ac:spMk id="2885" creationId="{00000000-0000-0000-0000-000000000000}"/>
          </ac:spMkLst>
        </pc:spChg>
      </pc:sldChg>
    </pc:docChg>
  </pc:docChgLst>
  <pc:docChgLst>
    <pc:chgData name="Dauster Souza Pereira" userId="ad8fe9dc1f26c52e" providerId="LiveId" clId="{DA6B7432-FE4A-4D73-9CA2-63CB1F24A8AC}"/>
    <pc:docChg chg="delSld">
      <pc:chgData name="Dauster Souza Pereira" userId="ad8fe9dc1f26c52e" providerId="LiveId" clId="{DA6B7432-FE4A-4D73-9CA2-63CB1F24A8AC}" dt="2024-02-14T19:46:22.224" v="0" actId="47"/>
      <pc:docMkLst>
        <pc:docMk/>
      </pc:docMkLst>
      <pc:sldChg chg="del">
        <pc:chgData name="Dauster Souza Pereira" userId="ad8fe9dc1f26c52e" providerId="LiveId" clId="{DA6B7432-FE4A-4D73-9CA2-63CB1F24A8AC}" dt="2024-02-14T19:46:22.224" v="0" actId="47"/>
        <pc:sldMkLst>
          <pc:docMk/>
          <pc:sldMk cId="2369245122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2BC9B35-940F-5CC7-BBB4-7B257924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79D1547C-DB2A-C5A0-4458-C5B1128EB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B3242282-212F-CF3F-BFBC-F7230DE01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66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2C7BE752-7FEF-FD97-591F-4A0877DB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EDF71887-BB2F-0CF4-04D3-967881D3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477EFD81-239E-B98A-FB8D-BD06FBD7C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61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23A3F5F4-868E-9810-6E08-59957903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B2F63395-FE3B-9780-ED1E-710A6B693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3D8BD3B2-48F3-54AD-07C6-F99E7DD1B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30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7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8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6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3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26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3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1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3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94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40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ad.ifb.edu.br/course/view.php?id=1495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2024/1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Programação Orientada a Objetos</a:t>
            </a:r>
            <a:r>
              <a:rPr lang="en" sz="3000" dirty="0"/>
              <a:t> </a:t>
            </a:r>
            <a:br>
              <a:rPr lang="en" sz="3000" dirty="0"/>
            </a:br>
            <a:r>
              <a:rPr lang="en" sz="3000" dirty="0"/>
              <a:t>POO</a:t>
            </a:r>
            <a:endParaRPr sz="3000" dirty="0"/>
          </a:p>
        </p:txBody>
      </p:sp>
      <p:sp>
        <p:nvSpPr>
          <p:cNvPr id="5" name="Google Shape;2719;p33">
            <a:extLst>
              <a:ext uri="{FF2B5EF4-FFF2-40B4-BE49-F238E27FC236}">
                <a16:creationId xmlns:a16="http://schemas.microsoft.com/office/drawing/2014/main" id="{8046CAB0-3059-F03D-1F75-F3DF841A0D81}"/>
              </a:ext>
            </a:extLst>
          </p:cNvPr>
          <p:cNvSpPr txBox="1">
            <a:spLocks/>
          </p:cNvSpPr>
          <p:nvPr/>
        </p:nvSpPr>
        <p:spPr>
          <a:xfrm>
            <a:off x="4384295" y="2654090"/>
            <a:ext cx="3790453" cy="38760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65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1500" dirty="0" err="1">
                <a:solidFill>
                  <a:schemeClr val="accent2"/>
                </a:solidFill>
              </a:rPr>
              <a:t>Profº</a:t>
            </a:r>
            <a:r>
              <a:rPr lang="pt-BR" sz="1500" dirty="0">
                <a:solidFill>
                  <a:schemeClr val="accent2"/>
                </a:solidFill>
              </a:rPr>
              <a:t>. Dauster Souza Pereira</a:t>
            </a:r>
            <a:r>
              <a:rPr lang="pt-BR" sz="1500" dirty="0"/>
              <a:t> </a:t>
            </a:r>
          </a:p>
        </p:txBody>
      </p:sp>
      <p:pic>
        <p:nvPicPr>
          <p:cNvPr id="7" name="Imagem 6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F7372CDE-4A10-D7E6-1644-8E1E5587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51" y="100655"/>
            <a:ext cx="1687993" cy="598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5C8EFD0A-58A0-6D26-3C17-FC7E0605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5002E10F-8920-971B-D504-78848C5A1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Bibliografias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DD7AD0E4-61A7-3304-8B33-A1157CBE0BE6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24A65B85-01F0-F4D4-E1CB-39356D2EF521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C591328F-C85C-64F5-1B3C-7C166B5A50DC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BEA35D45-B32E-758C-39E6-9DE9CF31E35C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9731E457-0AAF-E4C4-6094-897F803BD28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DDCD9EF5-51DB-46C6-3C13-23F223695ACC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39E5301C-ED24-2498-DFD2-A2E61A352A04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9F8AB0C1-7DC1-17F7-79F8-C2E6F939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C0C4DB6-AB1E-DDE6-980B-D2BA444B1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98" y="480469"/>
            <a:ext cx="1392871" cy="953246"/>
          </a:xfrm>
          <a:prstGeom prst="rect">
            <a:avLst/>
          </a:prstGeom>
        </p:spPr>
      </p:pic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81DCC32B-DD25-0D9D-120E-CDAFAB257A66}"/>
              </a:ext>
            </a:extLst>
          </p:cNvPr>
          <p:cNvSpPr txBox="1">
            <a:spLocks/>
          </p:cNvSpPr>
          <p:nvPr/>
        </p:nvSpPr>
        <p:spPr>
          <a:xfrm>
            <a:off x="702131" y="1053169"/>
            <a:ext cx="7717800" cy="242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Clr>
                <a:srgbClr val="00B0F0"/>
              </a:buClr>
              <a:buNone/>
            </a:pPr>
            <a:r>
              <a:rPr lang="en-US" sz="1600" dirty="0" err="1">
                <a:solidFill>
                  <a:srgbClr val="00B0F0"/>
                </a:solidFill>
              </a:rPr>
              <a:t>Básica</a:t>
            </a:r>
            <a:endParaRPr lang="en-US" sz="1600" dirty="0"/>
          </a:p>
          <a:p>
            <a:pPr marL="152400" indent="0">
              <a:buClr>
                <a:srgbClr val="00B0F0"/>
              </a:buClr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pt-BR" sz="1400" dirty="0"/>
              <a:t>SARAIVA JR., Orlando. </a:t>
            </a:r>
            <a:r>
              <a:rPr lang="pt-BR" sz="1400" b="1" dirty="0"/>
              <a:t>Introdução à orientação a objetos com C++ e Python</a:t>
            </a:r>
            <a:r>
              <a:rPr lang="pt-BR" sz="1400" dirty="0"/>
              <a:t>. São Paulo: </a:t>
            </a:r>
            <a:r>
              <a:rPr lang="pt-BR" sz="1400" dirty="0" err="1"/>
              <a:t>Novatec</a:t>
            </a:r>
            <a:r>
              <a:rPr lang="pt-BR" sz="1400" dirty="0"/>
              <a:t>, 2017.</a:t>
            </a:r>
          </a:p>
          <a:p>
            <a:pPr marL="152400" indent="0">
              <a:buNone/>
            </a:pPr>
            <a:endParaRPr lang="pt-BR" sz="1400" dirty="0"/>
          </a:p>
          <a:p>
            <a:pPr marL="152400" indent="0">
              <a:buNone/>
            </a:pPr>
            <a:r>
              <a:rPr lang="pt-BR" sz="1400" dirty="0"/>
              <a:t>ZAKAS, Nicholas C. </a:t>
            </a:r>
            <a:r>
              <a:rPr lang="pt-BR" sz="1400" b="1" dirty="0"/>
              <a:t>Princípios de orientação a objetos </a:t>
            </a:r>
            <a:r>
              <a:rPr lang="pt-BR" sz="1400" b="1" dirty="0" err="1"/>
              <a:t>JavaScript</a:t>
            </a:r>
            <a:r>
              <a:rPr lang="pt-BR" sz="1400" dirty="0"/>
              <a:t>. São Paulo: </a:t>
            </a:r>
            <a:r>
              <a:rPr lang="pt-BR" sz="1400" dirty="0" err="1"/>
              <a:t>Novatec</a:t>
            </a:r>
            <a:r>
              <a:rPr lang="pt-BR" sz="1400" dirty="0"/>
              <a:t>, 2014.</a:t>
            </a:r>
          </a:p>
          <a:p>
            <a:pPr marL="152400" indent="0">
              <a:buNone/>
            </a:pPr>
            <a:endParaRPr lang="pt-BR" sz="1400" dirty="0"/>
          </a:p>
          <a:p>
            <a:pPr marL="152400" indent="0">
              <a:buNone/>
            </a:pPr>
            <a:r>
              <a:rPr lang="pt-BR" sz="1400" dirty="0"/>
              <a:t>DEITEL, H. M.; DEITEL, P. J; FURMANKIECWICZ, E. </a:t>
            </a:r>
            <a:r>
              <a:rPr lang="pt-BR" sz="1400" b="1" dirty="0"/>
              <a:t>Java: Como Programar</a:t>
            </a:r>
            <a:r>
              <a:rPr lang="pt-BR" sz="1400" dirty="0"/>
              <a:t>. 8. ed. São Paulo: Prentice Hall, 2010.</a:t>
            </a:r>
          </a:p>
        </p:txBody>
      </p:sp>
    </p:spTree>
    <p:extLst>
      <p:ext uri="{BB962C8B-B14F-4D97-AF65-F5344CB8AC3E}">
        <p14:creationId xmlns:p14="http://schemas.microsoft.com/office/powerpoint/2010/main" val="403754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69BC5097-3E11-2E55-E17B-5CD9BE06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EB3739D6-4ABE-BA09-C7D5-56E4D2A4D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Bibliografias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23C46E62-F1C2-E6F9-D07E-F467A05E44F7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7FCAB0B1-DA40-86CB-1C1A-F93245094C9D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85FE39A9-BFEB-A0AE-AF7D-3152F378B07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A6C8D216-F050-EAB1-4960-91D524309D9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C9424028-AC49-2D71-947B-67DEBDBD1AE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907A013C-4FA9-BB83-713A-19373611CBFC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B2CE08EE-B11E-904E-F8F1-DECD61A5499F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55726967-2819-3DC7-C8E8-880B25BF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39DD71D-DB25-DA73-7A88-576E2F9A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98" y="480469"/>
            <a:ext cx="1392871" cy="953246"/>
          </a:xfrm>
          <a:prstGeom prst="rect">
            <a:avLst/>
          </a:prstGeom>
        </p:spPr>
      </p:pic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D74DC1D4-6D03-20E5-7F94-7FD9BAAEC59A}"/>
              </a:ext>
            </a:extLst>
          </p:cNvPr>
          <p:cNvSpPr txBox="1">
            <a:spLocks/>
          </p:cNvSpPr>
          <p:nvPr/>
        </p:nvSpPr>
        <p:spPr>
          <a:xfrm>
            <a:off x="702131" y="1053169"/>
            <a:ext cx="7717800" cy="360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Clr>
                <a:srgbClr val="00B0F0"/>
              </a:buClr>
              <a:buNone/>
            </a:pPr>
            <a:r>
              <a:rPr lang="en-US" sz="1600" dirty="0" err="1">
                <a:solidFill>
                  <a:srgbClr val="00B0F0"/>
                </a:solidFill>
              </a:rPr>
              <a:t>Complementar</a:t>
            </a:r>
            <a:endParaRPr lang="en-US" sz="1600" dirty="0"/>
          </a:p>
          <a:p>
            <a:pPr marL="152400" indent="0">
              <a:buClr>
                <a:srgbClr val="00B0F0"/>
              </a:buClr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pt-BR" sz="1400" dirty="0"/>
              <a:t>BARNES, D. J. &amp; KÖLLING, M. Programação Orientada a Objetos com Java: Introdução Prática usando o BLUEJ, 4 ed. Pearson, 2009.</a:t>
            </a:r>
          </a:p>
          <a:p>
            <a:pPr marL="152400" indent="0">
              <a:buNone/>
            </a:pPr>
            <a:r>
              <a:rPr lang="pt-BR" sz="1400" dirty="0"/>
              <a:t> </a:t>
            </a:r>
          </a:p>
          <a:p>
            <a:pPr marL="152400" indent="0">
              <a:buNone/>
            </a:pPr>
            <a:r>
              <a:rPr lang="pt-BR" sz="1400" dirty="0"/>
              <a:t>DEITEL, H. M.; DEITEL, P. J; FURMANKIECWICZ, E. Java: Como Programar. 10. ed. São Paulo: Pearson, 2017.</a:t>
            </a:r>
          </a:p>
          <a:p>
            <a:pPr marL="152400" indent="0">
              <a:buNone/>
            </a:pPr>
            <a:r>
              <a:rPr lang="pt-BR" sz="1400" dirty="0"/>
              <a:t> </a:t>
            </a:r>
          </a:p>
          <a:p>
            <a:pPr marL="152400" indent="0">
              <a:buNone/>
            </a:pPr>
            <a:r>
              <a:rPr lang="pt-BR" sz="1400" dirty="0"/>
              <a:t>BOOCH, G.; RUMBAUGH, J.; JACOBSON, I. UML: guia do usuário, 2 ed. Rio de Janeiro: Elsevier, 2012.</a:t>
            </a:r>
          </a:p>
          <a:p>
            <a:pPr marL="152400" indent="0">
              <a:buNone/>
            </a:pPr>
            <a:r>
              <a:rPr lang="pt-BR" sz="1400" dirty="0"/>
              <a:t> </a:t>
            </a:r>
          </a:p>
          <a:p>
            <a:pPr marL="152400" indent="0">
              <a:buNone/>
            </a:pPr>
            <a:r>
              <a:rPr lang="pt-BR" sz="1400" dirty="0"/>
              <a:t>SANTOS, R. Introdução à Programação Orientada a Objetos Usando Java, 2 ed. Rio de Janeiro: Elsevier, 2013.</a:t>
            </a:r>
          </a:p>
          <a:p>
            <a:pPr marL="152400" indent="0">
              <a:buNone/>
            </a:pPr>
            <a:r>
              <a:rPr lang="pt-BR" sz="1400" dirty="0"/>
              <a:t> </a:t>
            </a:r>
          </a:p>
          <a:p>
            <a:pPr marL="152400" indent="0">
              <a:buNone/>
            </a:pPr>
            <a:r>
              <a:rPr lang="pt-BR" sz="1400" dirty="0"/>
              <a:t>SIERRA, K.; BATES, B. Use a Cabeça! Java. 2. ed. Rio de Janeiro: Alta Books, 2010</a:t>
            </a:r>
          </a:p>
        </p:txBody>
      </p:sp>
    </p:spTree>
    <p:extLst>
      <p:ext uri="{BB962C8B-B14F-4D97-AF65-F5344CB8AC3E}">
        <p14:creationId xmlns:p14="http://schemas.microsoft.com/office/powerpoint/2010/main" val="28832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10688312-8872-0EEE-6D2E-A2E41CA8B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881BBA5C-84A8-8DA3-9943-625B59436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Observações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3CE39E08-6541-B0DD-7292-9C0B65D7F554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0D2202E3-821F-5E66-7671-BFE626583322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CFB67AF5-E795-443F-8074-AA38BF2B413D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63EF431E-F508-3C6A-BD31-412C83B03DF8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C2BC4894-185B-7C71-867D-C3F383BE56E0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0DF0A23F-D61B-C89B-8B08-400CB0070E04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3E28B316-244D-DFE3-AAD2-90F4F62609E8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C51E9713-4D28-610E-B0DD-4993BA5D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C90C496-6030-43DC-0551-84AB617C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98" y="480469"/>
            <a:ext cx="1392871" cy="953246"/>
          </a:xfrm>
          <a:prstGeom prst="rect">
            <a:avLst/>
          </a:prstGeom>
        </p:spPr>
      </p:pic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EE26FE92-828F-C866-FAFD-A543D455F1C9}"/>
              </a:ext>
            </a:extLst>
          </p:cNvPr>
          <p:cNvSpPr txBox="1">
            <a:spLocks/>
          </p:cNvSpPr>
          <p:nvPr/>
        </p:nvSpPr>
        <p:spPr>
          <a:xfrm>
            <a:off x="702131" y="1262396"/>
            <a:ext cx="7717800" cy="27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buClr>
                <a:srgbClr val="31C9F3"/>
              </a:buClr>
              <a:buFont typeface="Wingdings" panose="05000000000000000000" pitchFamily="2" charset="2"/>
              <a:buChar char="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Todo o material da disciplina estará disponível no </a:t>
            </a:r>
            <a:r>
              <a:rPr lang="pt-BR" sz="1600" dirty="0">
                <a:solidFill>
                  <a:srgbClr val="00B0F0"/>
                </a:solidFill>
              </a:rPr>
              <a:t>Ambiente Virtual de Aprendizagem (NEADI)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buClr>
                <a:srgbClr val="31C9F3"/>
              </a:buClr>
              <a:buFont typeface="Wingdings" panose="05000000000000000000" pitchFamily="2" charset="2"/>
              <a:buChar char="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Mantenha seu e-mail atualizado e acesso constante ao NEAD, pois ele será uma ferramenta de apoio muito utilizada.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buClr>
                <a:srgbClr val="31C9F3"/>
              </a:buClr>
              <a:buFont typeface="Wingdings" panose="05000000000000000000" pitchFamily="2" charset="2"/>
              <a:buChar char="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Justificativas para a </a:t>
            </a:r>
            <a:r>
              <a:rPr lang="pt-BR" sz="1600" dirty="0">
                <a:solidFill>
                  <a:srgbClr val="00B0F0"/>
                </a:solidFill>
              </a:rPr>
              <a:t>ausência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nas avaliações, </a:t>
            </a:r>
            <a:r>
              <a:rPr lang="pt-BR" sz="1600" dirty="0">
                <a:solidFill>
                  <a:srgbClr val="00B0F0"/>
                </a:solidFill>
              </a:rPr>
              <a:t>somente as aparadas por lei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buClr>
                <a:srgbClr val="31C9F3"/>
              </a:buClr>
              <a:buFont typeface="Wingdings" panose="05000000000000000000" pitchFamily="2" charset="2"/>
              <a:buChar char="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Havendo necessidade, </a:t>
            </a:r>
            <a:r>
              <a:rPr lang="pt-BR" sz="1600" dirty="0">
                <a:solidFill>
                  <a:srgbClr val="00B0F0"/>
                </a:solidFill>
              </a:rPr>
              <a:t>o cronograma de aulas poderá sofrer alterações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porém será devidamente comunicado.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80" y="3196732"/>
            <a:ext cx="994924" cy="1546731"/>
          </a:xfrm>
          <a:prstGeom prst="rect">
            <a:avLst/>
          </a:prstGeom>
        </p:spPr>
      </p:pic>
      <p:sp>
        <p:nvSpPr>
          <p:cNvPr id="8" name="Google Shape;4580;p69">
            <a:extLst>
              <a:ext uri="{FF2B5EF4-FFF2-40B4-BE49-F238E27FC236}">
                <a16:creationId xmlns:a16="http://schemas.microsoft.com/office/drawing/2014/main" id="{0ACD7F7A-6F7B-D1D0-C93E-DA7E95279207}"/>
              </a:ext>
            </a:extLst>
          </p:cNvPr>
          <p:cNvSpPr txBox="1">
            <a:spLocks/>
          </p:cNvSpPr>
          <p:nvPr/>
        </p:nvSpPr>
        <p:spPr>
          <a:xfrm>
            <a:off x="2160721" y="2122722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Exo"/>
                <a:ea typeface="Exo"/>
                <a:cs typeface="Exo"/>
                <a:sym typeface="Exo"/>
              </a:rPr>
              <a:t>dauster.pereira@ifb.edu.br</a:t>
            </a:r>
          </a:p>
        </p:txBody>
      </p:sp>
      <p:sp>
        <p:nvSpPr>
          <p:cNvPr id="11" name="Google Shape;4579;p69">
            <a:extLst>
              <a:ext uri="{FF2B5EF4-FFF2-40B4-BE49-F238E27FC236}">
                <a16:creationId xmlns:a16="http://schemas.microsoft.com/office/drawing/2014/main" id="{2816D453-289A-60EB-7A94-099BEF323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6992" y="783259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2">
                    <a:lumMod val="75000"/>
                  </a:schemeClr>
                </a:solidFill>
              </a:rPr>
              <a:t>Contato!</a:t>
            </a:r>
            <a:endParaRPr sz="7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CFD29F7-4BFD-F92F-63C3-FAC449AD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16" y="2193903"/>
            <a:ext cx="868038" cy="86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Quem é você?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Picture 2" descr="➝ Descubra sua Identidade em Cristo agora! - Jesus Nos Ensina">
            <a:extLst>
              <a:ext uri="{FF2B5EF4-FFF2-40B4-BE49-F238E27FC236}">
                <a16:creationId xmlns:a16="http://schemas.microsoft.com/office/drawing/2014/main" id="{79D2EB81-7686-83BD-B403-E4A17112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03" y="1108129"/>
            <a:ext cx="5846420" cy="32886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239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Quem é você?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3ABB6C2D-730D-8E02-E402-9296CE363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592" y="770008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/>
              <a:t>Qual é 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nome</a:t>
            </a:r>
            <a:r>
              <a:rPr lang="en-US" sz="1600" dirty="0"/>
              <a:t>?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pt-BR" sz="1600" dirty="0"/>
              <a:t>O que você entende sobre os assuntos que  iremos estudar na disciplina?</a:t>
            </a:r>
            <a:r>
              <a:rPr lang="pt-BR" sz="1600" dirty="0">
                <a:solidFill>
                  <a:srgbClr val="000000"/>
                </a:solidFill>
                <a:effectLst/>
              </a:rPr>
              <a:t> 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Qual é a </a:t>
            </a:r>
            <a:r>
              <a:rPr lang="en-US" sz="1600" dirty="0" err="1">
                <a:solidFill>
                  <a:schemeClr val="bg1"/>
                </a:solidFill>
              </a:rPr>
              <a:t>sua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expectativa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quanto</a:t>
            </a:r>
            <a:r>
              <a:rPr lang="en-US" sz="1600" dirty="0">
                <a:solidFill>
                  <a:schemeClr val="bg1"/>
                </a:solidFill>
              </a:rPr>
              <a:t> à </a:t>
            </a:r>
            <a:r>
              <a:rPr lang="en-US" sz="1600" dirty="0" err="1">
                <a:solidFill>
                  <a:schemeClr val="bg1"/>
                </a:solidFill>
              </a:rPr>
              <a:t>disciplina</a:t>
            </a:r>
            <a:r>
              <a:rPr lang="en-US" sz="1600" dirty="0">
                <a:solidFill>
                  <a:schemeClr val="bg1"/>
                </a:solidFill>
              </a:rPr>
              <a:t>?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53216" y="8524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Um pouco sobre mim …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366605" y="3133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2" descr="Quem sou eu?">
            <a:extLst>
              <a:ext uri="{FF2B5EF4-FFF2-40B4-BE49-F238E27FC236}">
                <a16:creationId xmlns:a16="http://schemas.microsoft.com/office/drawing/2014/main" id="{5BE8F18A-F923-A9CD-FA53-6A072C45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16" y="973772"/>
            <a:ext cx="6981030" cy="34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Formação Acadêmica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90592" y="770008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b="1" dirty="0" err="1"/>
              <a:t>Graduação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1.1.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Processamento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de Dados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(FAESA / Vitória - ES);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1.2.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Direito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(ULBRA / Ji-Paraná - RO)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</a:p>
          <a:p>
            <a:pPr marL="34290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b="1" dirty="0" err="1"/>
              <a:t>Pós-Graduação</a:t>
            </a:r>
            <a:r>
              <a:rPr lang="en-US" sz="1600" b="1" dirty="0"/>
              <a:t> </a:t>
            </a:r>
            <a:r>
              <a:rPr lang="en-US" sz="1600" b="1" i="1" dirty="0"/>
              <a:t>Lato Sensu</a:t>
            </a:r>
            <a:r>
              <a:rPr lang="en-US" sz="1600" dirty="0"/>
              <a:t>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2.1.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Informática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na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Educação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-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(UFLA / </a:t>
            </a: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Lavras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- MG);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2.2.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Administração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em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Redes Linux -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(UFLA / </a:t>
            </a: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Lavras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- MG);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2.3.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Metodologia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do Ensino Superior -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(FAROL / </a:t>
            </a: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Rolim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de Moura/RO)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2.4.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Sistemas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Computação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-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(PUC-CAMPINAS / Campinas/SP).</a:t>
            </a:r>
          </a:p>
          <a:p>
            <a:pPr marL="34290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b="1" dirty="0" err="1"/>
              <a:t>Pós-Graduação</a:t>
            </a:r>
            <a:r>
              <a:rPr lang="en-US" sz="1600" b="1" dirty="0"/>
              <a:t> </a:t>
            </a:r>
            <a:r>
              <a:rPr lang="en-US" sz="1600" b="1" i="1" dirty="0"/>
              <a:t>Stricto Sensu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3.1.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Mestrado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em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Educação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Escolar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– (UNIR / Porto Velho/RO);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3.2.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Doutorado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em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Informática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na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hlink"/>
                </a:solidFill>
                <a:uFill>
                  <a:noFill/>
                </a:uFill>
              </a:rPr>
              <a:t>Educação</a:t>
            </a:r>
            <a:r>
              <a:rPr lang="en-US" sz="16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– (UFRGS / Porto Alegre/RS).</a:t>
            </a:r>
            <a:endParaRPr lang="pt-BR" sz="1600" dirty="0">
              <a:solidFill>
                <a:schemeClr val="bg1"/>
              </a:solidFill>
              <a:uFill>
                <a:noFill/>
              </a:u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116912" y="486074"/>
            <a:ext cx="425978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Síntese da Trajetória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289220" y="238255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718" name="Arc 3">
            <a:extLst>
              <a:ext uri="{FF2B5EF4-FFF2-40B4-BE49-F238E27FC236}">
                <a16:creationId xmlns:a16="http://schemas.microsoft.com/office/drawing/2014/main" id="{BFFBE96D-1C72-9129-A2D6-A81E7BABD599}"/>
              </a:ext>
            </a:extLst>
          </p:cNvPr>
          <p:cNvSpPr/>
          <p:nvPr/>
        </p:nvSpPr>
        <p:spPr>
          <a:xfrm>
            <a:off x="4572000" y="1321421"/>
            <a:ext cx="7797220" cy="7797220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19" name="Oval 4">
            <a:extLst>
              <a:ext uri="{FF2B5EF4-FFF2-40B4-BE49-F238E27FC236}">
                <a16:creationId xmlns:a16="http://schemas.microsoft.com/office/drawing/2014/main" id="{90DE7F16-DAB8-B491-1FDD-E89880E91038}"/>
              </a:ext>
            </a:extLst>
          </p:cNvPr>
          <p:cNvSpPr/>
          <p:nvPr/>
        </p:nvSpPr>
        <p:spPr>
          <a:xfrm>
            <a:off x="4480508" y="4760566"/>
            <a:ext cx="221288" cy="2212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20" name="Oval 5">
            <a:extLst>
              <a:ext uri="{FF2B5EF4-FFF2-40B4-BE49-F238E27FC236}">
                <a16:creationId xmlns:a16="http://schemas.microsoft.com/office/drawing/2014/main" id="{7D6A4992-77E5-3EA1-DCE5-92FAAF5C86BC}"/>
              </a:ext>
            </a:extLst>
          </p:cNvPr>
          <p:cNvSpPr/>
          <p:nvPr/>
        </p:nvSpPr>
        <p:spPr>
          <a:xfrm>
            <a:off x="4583675" y="4258244"/>
            <a:ext cx="221288" cy="221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21" name="Oval 6">
            <a:extLst>
              <a:ext uri="{FF2B5EF4-FFF2-40B4-BE49-F238E27FC236}">
                <a16:creationId xmlns:a16="http://schemas.microsoft.com/office/drawing/2014/main" id="{2C26A998-8F40-3F7B-DBB4-5B386DE5B02D}"/>
              </a:ext>
            </a:extLst>
          </p:cNvPr>
          <p:cNvSpPr/>
          <p:nvPr/>
        </p:nvSpPr>
        <p:spPr>
          <a:xfrm>
            <a:off x="4743917" y="3721264"/>
            <a:ext cx="221288" cy="2212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22" name="Oval 7">
            <a:extLst>
              <a:ext uri="{FF2B5EF4-FFF2-40B4-BE49-F238E27FC236}">
                <a16:creationId xmlns:a16="http://schemas.microsoft.com/office/drawing/2014/main" id="{4EC72550-786F-CF9C-3842-73B047A84975}"/>
              </a:ext>
            </a:extLst>
          </p:cNvPr>
          <p:cNvSpPr/>
          <p:nvPr/>
        </p:nvSpPr>
        <p:spPr>
          <a:xfrm>
            <a:off x="6373919" y="1780531"/>
            <a:ext cx="221288" cy="2212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23" name="Oval 6">
            <a:extLst>
              <a:ext uri="{FF2B5EF4-FFF2-40B4-BE49-F238E27FC236}">
                <a16:creationId xmlns:a16="http://schemas.microsoft.com/office/drawing/2014/main" id="{3623B2E7-315C-63B8-D835-40E8F9D9A072}"/>
              </a:ext>
            </a:extLst>
          </p:cNvPr>
          <p:cNvSpPr/>
          <p:nvPr/>
        </p:nvSpPr>
        <p:spPr>
          <a:xfrm>
            <a:off x="4958868" y="3245640"/>
            <a:ext cx="221288" cy="2212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33" name="Oval 7">
            <a:extLst>
              <a:ext uri="{FF2B5EF4-FFF2-40B4-BE49-F238E27FC236}">
                <a16:creationId xmlns:a16="http://schemas.microsoft.com/office/drawing/2014/main" id="{A7BFB20F-D916-5644-5663-D598379B96C1}"/>
              </a:ext>
            </a:extLst>
          </p:cNvPr>
          <p:cNvSpPr/>
          <p:nvPr/>
        </p:nvSpPr>
        <p:spPr>
          <a:xfrm>
            <a:off x="5238173" y="2736241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34" name="Oval 7">
            <a:extLst>
              <a:ext uri="{FF2B5EF4-FFF2-40B4-BE49-F238E27FC236}">
                <a16:creationId xmlns:a16="http://schemas.microsoft.com/office/drawing/2014/main" id="{98CC1E1B-6336-EF44-CA1C-6AE7C482BDAC}"/>
              </a:ext>
            </a:extLst>
          </p:cNvPr>
          <p:cNvSpPr/>
          <p:nvPr/>
        </p:nvSpPr>
        <p:spPr>
          <a:xfrm>
            <a:off x="5614883" y="2285170"/>
            <a:ext cx="221288" cy="22128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35" name="Oval 7">
            <a:extLst>
              <a:ext uri="{FF2B5EF4-FFF2-40B4-BE49-F238E27FC236}">
                <a16:creationId xmlns:a16="http://schemas.microsoft.com/office/drawing/2014/main" id="{C05403BF-A555-4690-9085-C428F6234FF9}"/>
              </a:ext>
            </a:extLst>
          </p:cNvPr>
          <p:cNvSpPr/>
          <p:nvPr/>
        </p:nvSpPr>
        <p:spPr>
          <a:xfrm>
            <a:off x="7187294" y="1416227"/>
            <a:ext cx="221288" cy="2212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37" name="TextBox 8">
            <a:extLst>
              <a:ext uri="{FF2B5EF4-FFF2-40B4-BE49-F238E27FC236}">
                <a16:creationId xmlns:a16="http://schemas.microsoft.com/office/drawing/2014/main" id="{AE242A8E-83B1-21F2-D6CA-83DB4758718F}"/>
              </a:ext>
            </a:extLst>
          </p:cNvPr>
          <p:cNvSpPr txBox="1"/>
          <p:nvPr/>
        </p:nvSpPr>
        <p:spPr>
          <a:xfrm>
            <a:off x="4695894" y="4736038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8" name="TextBox 9">
            <a:extLst>
              <a:ext uri="{FF2B5EF4-FFF2-40B4-BE49-F238E27FC236}">
                <a16:creationId xmlns:a16="http://schemas.microsoft.com/office/drawing/2014/main" id="{7BB4F48D-CA4E-2F28-FFDC-6844228930F4}"/>
              </a:ext>
            </a:extLst>
          </p:cNvPr>
          <p:cNvSpPr txBox="1"/>
          <p:nvPr/>
        </p:nvSpPr>
        <p:spPr>
          <a:xfrm>
            <a:off x="4816638" y="4206521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9" name="TextBox 10">
            <a:extLst>
              <a:ext uri="{FF2B5EF4-FFF2-40B4-BE49-F238E27FC236}">
                <a16:creationId xmlns:a16="http://schemas.microsoft.com/office/drawing/2014/main" id="{5A325179-341D-725C-5DFE-0722DFFE9FB4}"/>
              </a:ext>
            </a:extLst>
          </p:cNvPr>
          <p:cNvSpPr txBox="1"/>
          <p:nvPr/>
        </p:nvSpPr>
        <p:spPr>
          <a:xfrm>
            <a:off x="4974190" y="3676470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0" name="TextBox 10">
            <a:extLst>
              <a:ext uri="{FF2B5EF4-FFF2-40B4-BE49-F238E27FC236}">
                <a16:creationId xmlns:a16="http://schemas.microsoft.com/office/drawing/2014/main" id="{051C84CB-5F14-814E-EA51-331BAA750728}"/>
              </a:ext>
            </a:extLst>
          </p:cNvPr>
          <p:cNvSpPr txBox="1"/>
          <p:nvPr/>
        </p:nvSpPr>
        <p:spPr>
          <a:xfrm>
            <a:off x="5155864" y="3200072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1" name="TextBox 11">
            <a:extLst>
              <a:ext uri="{FF2B5EF4-FFF2-40B4-BE49-F238E27FC236}">
                <a16:creationId xmlns:a16="http://schemas.microsoft.com/office/drawing/2014/main" id="{00DB4B97-4B73-D273-FAF7-2A2F708BA6EC}"/>
              </a:ext>
            </a:extLst>
          </p:cNvPr>
          <p:cNvSpPr txBox="1"/>
          <p:nvPr/>
        </p:nvSpPr>
        <p:spPr>
          <a:xfrm>
            <a:off x="5440878" y="2709616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2" name="TextBox 11">
            <a:extLst>
              <a:ext uri="{FF2B5EF4-FFF2-40B4-BE49-F238E27FC236}">
                <a16:creationId xmlns:a16="http://schemas.microsoft.com/office/drawing/2014/main" id="{ADECF2D6-00D3-F18B-843D-BCC504FFE5FD}"/>
              </a:ext>
            </a:extLst>
          </p:cNvPr>
          <p:cNvSpPr txBox="1"/>
          <p:nvPr/>
        </p:nvSpPr>
        <p:spPr>
          <a:xfrm>
            <a:off x="5830506" y="2266490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3" name="TextBox 11">
            <a:extLst>
              <a:ext uri="{FF2B5EF4-FFF2-40B4-BE49-F238E27FC236}">
                <a16:creationId xmlns:a16="http://schemas.microsoft.com/office/drawing/2014/main" id="{C1D461F5-11CA-20F7-E3DF-C2BC4F6C2CFA}"/>
              </a:ext>
            </a:extLst>
          </p:cNvPr>
          <p:cNvSpPr txBox="1"/>
          <p:nvPr/>
        </p:nvSpPr>
        <p:spPr>
          <a:xfrm>
            <a:off x="6559882" y="1765976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" name="TextBox 11">
            <a:extLst>
              <a:ext uri="{FF2B5EF4-FFF2-40B4-BE49-F238E27FC236}">
                <a16:creationId xmlns:a16="http://schemas.microsoft.com/office/drawing/2014/main" id="{125D1B55-25E5-8330-11D2-BC06C0F015C5}"/>
              </a:ext>
            </a:extLst>
          </p:cNvPr>
          <p:cNvSpPr txBox="1"/>
          <p:nvPr/>
        </p:nvSpPr>
        <p:spPr>
          <a:xfrm>
            <a:off x="7413068" y="1472873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5" name="TextBox 11">
            <a:extLst>
              <a:ext uri="{FF2B5EF4-FFF2-40B4-BE49-F238E27FC236}">
                <a16:creationId xmlns:a16="http://schemas.microsoft.com/office/drawing/2014/main" id="{F11E7E68-3A54-E129-01D0-6C8C0A812DFE}"/>
              </a:ext>
            </a:extLst>
          </p:cNvPr>
          <p:cNvSpPr txBox="1"/>
          <p:nvPr/>
        </p:nvSpPr>
        <p:spPr>
          <a:xfrm>
            <a:off x="8171452" y="1338711"/>
            <a:ext cx="8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77" name="Group 17">
            <a:extLst>
              <a:ext uri="{FF2B5EF4-FFF2-40B4-BE49-F238E27FC236}">
                <a16:creationId xmlns:a16="http://schemas.microsoft.com/office/drawing/2014/main" id="{5B7DDE01-052B-ED1D-058B-58C39FF6114A}"/>
              </a:ext>
            </a:extLst>
          </p:cNvPr>
          <p:cNvGrpSpPr/>
          <p:nvPr/>
        </p:nvGrpSpPr>
        <p:grpSpPr>
          <a:xfrm>
            <a:off x="2136528" y="4456995"/>
            <a:ext cx="426706" cy="426706"/>
            <a:chOff x="4207630" y="4997265"/>
            <a:chExt cx="736265" cy="736265"/>
          </a:xfrm>
        </p:grpSpPr>
        <p:sp>
          <p:nvSpPr>
            <p:cNvPr id="2778" name="Oval 18">
              <a:extLst>
                <a:ext uri="{FF2B5EF4-FFF2-40B4-BE49-F238E27FC236}">
                  <a16:creationId xmlns:a16="http://schemas.microsoft.com/office/drawing/2014/main" id="{91DD03C9-759C-172E-F0E1-277E9E0D1312}"/>
                </a:ext>
              </a:extLst>
            </p:cNvPr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B0F0"/>
                </a:solidFill>
              </a:endParaRPr>
            </a:p>
          </p:txBody>
        </p:sp>
        <p:grpSp>
          <p:nvGrpSpPr>
            <p:cNvPr id="2779" name="Group 19">
              <a:extLst>
                <a:ext uri="{FF2B5EF4-FFF2-40B4-BE49-F238E27FC236}">
                  <a16:creationId xmlns:a16="http://schemas.microsoft.com/office/drawing/2014/main" id="{A0201A66-1CC8-6C25-3216-8C6394052855}"/>
                </a:ext>
              </a:extLst>
            </p:cNvPr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2780" name="Freeform 5">
                <a:extLst>
                  <a:ext uri="{FF2B5EF4-FFF2-40B4-BE49-F238E27FC236}">
                    <a16:creationId xmlns:a16="http://schemas.microsoft.com/office/drawing/2014/main" id="{E41F9166-83C7-CD74-E07C-53FB830544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1" name="Freeform 6">
                <a:extLst>
                  <a:ext uri="{FF2B5EF4-FFF2-40B4-BE49-F238E27FC236}">
                    <a16:creationId xmlns:a16="http://schemas.microsoft.com/office/drawing/2014/main" id="{3BFC697F-F554-A24A-34E6-A4B36F0C3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782" name="TextBox 24">
            <a:extLst>
              <a:ext uri="{FF2B5EF4-FFF2-40B4-BE49-F238E27FC236}">
                <a16:creationId xmlns:a16="http://schemas.microsoft.com/office/drawing/2014/main" id="{EBAC9DAA-39C3-403A-9AE9-C19787112344}"/>
              </a:ext>
            </a:extLst>
          </p:cNvPr>
          <p:cNvSpPr txBox="1"/>
          <p:nvPr/>
        </p:nvSpPr>
        <p:spPr>
          <a:xfrm>
            <a:off x="915096" y="4410377"/>
            <a:ext cx="12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Início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da </a:t>
            </a:r>
          </a:p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docência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cxnSp>
        <p:nvCxnSpPr>
          <p:cNvPr id="2788" name="Conector: Curvo 2787">
            <a:extLst>
              <a:ext uri="{FF2B5EF4-FFF2-40B4-BE49-F238E27FC236}">
                <a16:creationId xmlns:a16="http://schemas.microsoft.com/office/drawing/2014/main" id="{BAD559C5-44F3-8BF0-B712-5EE524B36A07}"/>
              </a:ext>
            </a:extLst>
          </p:cNvPr>
          <p:cNvCxnSpPr>
            <a:stCxn id="2719" idx="2"/>
            <a:endCxn id="2778" idx="6"/>
          </p:cNvCxnSpPr>
          <p:nvPr/>
        </p:nvCxnSpPr>
        <p:spPr>
          <a:xfrm rot="10800000">
            <a:off x="2563234" y="4670348"/>
            <a:ext cx="1917274" cy="200862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9" name="Group 50">
            <a:extLst>
              <a:ext uri="{FF2B5EF4-FFF2-40B4-BE49-F238E27FC236}">
                <a16:creationId xmlns:a16="http://schemas.microsoft.com/office/drawing/2014/main" id="{DDDF6E4F-F816-4A5D-1600-9C3FD0013D83}"/>
              </a:ext>
            </a:extLst>
          </p:cNvPr>
          <p:cNvGrpSpPr/>
          <p:nvPr/>
        </p:nvGrpSpPr>
        <p:grpSpPr>
          <a:xfrm>
            <a:off x="2623708" y="3842852"/>
            <a:ext cx="495945" cy="495945"/>
            <a:chOff x="5440796" y="3728193"/>
            <a:chExt cx="736265" cy="736265"/>
          </a:xfrm>
        </p:grpSpPr>
        <p:sp>
          <p:nvSpPr>
            <p:cNvPr id="2790" name="Oval 51">
              <a:extLst>
                <a:ext uri="{FF2B5EF4-FFF2-40B4-BE49-F238E27FC236}">
                  <a16:creationId xmlns:a16="http://schemas.microsoft.com/office/drawing/2014/main" id="{31942EA6-A15E-1074-90E9-FA433983828F}"/>
                </a:ext>
              </a:extLst>
            </p:cNvPr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791" name="Freeform 96">
              <a:extLst>
                <a:ext uri="{FF2B5EF4-FFF2-40B4-BE49-F238E27FC236}">
                  <a16:creationId xmlns:a16="http://schemas.microsoft.com/office/drawing/2014/main" id="{81668264-F350-4487-43A9-0C9013272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792" name="Conector: Curvo 2791">
            <a:extLst>
              <a:ext uri="{FF2B5EF4-FFF2-40B4-BE49-F238E27FC236}">
                <a16:creationId xmlns:a16="http://schemas.microsoft.com/office/drawing/2014/main" id="{E55877A7-25C0-1D8C-0700-9ACC65293D2E}"/>
              </a:ext>
            </a:extLst>
          </p:cNvPr>
          <p:cNvCxnSpPr>
            <a:cxnSpLocks/>
          </p:cNvCxnSpPr>
          <p:nvPr/>
        </p:nvCxnSpPr>
        <p:spPr>
          <a:xfrm rot="10800000">
            <a:off x="3148718" y="4124474"/>
            <a:ext cx="1437949" cy="197777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3" name="TextBox 24">
            <a:extLst>
              <a:ext uri="{FF2B5EF4-FFF2-40B4-BE49-F238E27FC236}">
                <a16:creationId xmlns:a16="http://schemas.microsoft.com/office/drawing/2014/main" id="{3743822A-BCBE-F011-A509-4BE95CDCD495}"/>
              </a:ext>
            </a:extLst>
          </p:cNvPr>
          <p:cNvSpPr txBox="1"/>
          <p:nvPr/>
        </p:nvSpPr>
        <p:spPr>
          <a:xfrm>
            <a:off x="1368387" y="3885357"/>
            <a:ext cx="12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Rondônia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794" name="Group 45">
            <a:extLst>
              <a:ext uri="{FF2B5EF4-FFF2-40B4-BE49-F238E27FC236}">
                <a16:creationId xmlns:a16="http://schemas.microsoft.com/office/drawing/2014/main" id="{C438FE6A-20DE-041C-9DE6-082CB82686A5}"/>
              </a:ext>
            </a:extLst>
          </p:cNvPr>
          <p:cNvGrpSpPr/>
          <p:nvPr/>
        </p:nvGrpSpPr>
        <p:grpSpPr>
          <a:xfrm>
            <a:off x="2912595" y="3211380"/>
            <a:ext cx="495945" cy="495945"/>
            <a:chOff x="7051661" y="2512363"/>
            <a:chExt cx="736265" cy="736265"/>
          </a:xfrm>
          <a:solidFill>
            <a:schemeClr val="accent2"/>
          </a:solidFill>
        </p:grpSpPr>
        <p:sp>
          <p:nvSpPr>
            <p:cNvPr id="2795" name="Oval 46">
              <a:extLst>
                <a:ext uri="{FF2B5EF4-FFF2-40B4-BE49-F238E27FC236}">
                  <a16:creationId xmlns:a16="http://schemas.microsoft.com/office/drawing/2014/main" id="{68E3C311-3B4D-478A-3327-8478AF91E89B}"/>
                </a:ext>
              </a:extLst>
            </p:cNvPr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grpSp>
          <p:nvGrpSpPr>
            <p:cNvPr id="2796" name="Group 47">
              <a:extLst>
                <a:ext uri="{FF2B5EF4-FFF2-40B4-BE49-F238E27FC236}">
                  <a16:creationId xmlns:a16="http://schemas.microsoft.com/office/drawing/2014/main" id="{956C96AB-4438-D4E2-A9F9-94CAADBB9088}"/>
                </a:ext>
              </a:extLst>
            </p:cNvPr>
            <p:cNvGrpSpPr/>
            <p:nvPr/>
          </p:nvGrpSpPr>
          <p:grpSpPr>
            <a:xfrm>
              <a:off x="7231041" y="2719950"/>
              <a:ext cx="377503" cy="353205"/>
              <a:chOff x="6964363" y="2108200"/>
              <a:chExt cx="690562" cy="646113"/>
            </a:xfrm>
            <a:grpFill/>
          </p:grpSpPr>
          <p:sp>
            <p:nvSpPr>
              <p:cNvPr id="2797" name="Freeform 91">
                <a:extLst>
                  <a:ext uri="{FF2B5EF4-FFF2-40B4-BE49-F238E27FC236}">
                    <a16:creationId xmlns:a16="http://schemas.microsoft.com/office/drawing/2014/main" id="{009EB5DC-5990-4B0E-C75A-A071CD6C6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8" name="Freeform 92">
                <a:extLst>
                  <a:ext uri="{FF2B5EF4-FFF2-40B4-BE49-F238E27FC236}">
                    <a16:creationId xmlns:a16="http://schemas.microsoft.com/office/drawing/2014/main" id="{34CBEE9A-2A8A-243A-C719-A93F4D7E4C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2799" name="Conector: Curvo 2798">
            <a:extLst>
              <a:ext uri="{FF2B5EF4-FFF2-40B4-BE49-F238E27FC236}">
                <a16:creationId xmlns:a16="http://schemas.microsoft.com/office/drawing/2014/main" id="{DA80651E-E4BF-9768-5F43-0F89F8196A4E}"/>
              </a:ext>
            </a:extLst>
          </p:cNvPr>
          <p:cNvCxnSpPr>
            <a:cxnSpLocks/>
          </p:cNvCxnSpPr>
          <p:nvPr/>
        </p:nvCxnSpPr>
        <p:spPr>
          <a:xfrm rot="10800000">
            <a:off x="3409196" y="3583086"/>
            <a:ext cx="1316367" cy="232180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1" name="TextBox 24">
            <a:extLst>
              <a:ext uri="{FF2B5EF4-FFF2-40B4-BE49-F238E27FC236}">
                <a16:creationId xmlns:a16="http://schemas.microsoft.com/office/drawing/2014/main" id="{CD349E9B-2D0D-5EB8-FA68-9936EB8AAC57}"/>
              </a:ext>
            </a:extLst>
          </p:cNvPr>
          <p:cNvSpPr txBox="1"/>
          <p:nvPr/>
        </p:nvSpPr>
        <p:spPr>
          <a:xfrm>
            <a:off x="1715448" y="3170568"/>
            <a:ext cx="12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Aprovação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concurso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IF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802" name="Agrupar 2801">
            <a:extLst>
              <a:ext uri="{FF2B5EF4-FFF2-40B4-BE49-F238E27FC236}">
                <a16:creationId xmlns:a16="http://schemas.microsoft.com/office/drawing/2014/main" id="{88202676-C970-225D-5A27-DA58B6CF09BF}"/>
              </a:ext>
            </a:extLst>
          </p:cNvPr>
          <p:cNvGrpSpPr/>
          <p:nvPr/>
        </p:nvGrpSpPr>
        <p:grpSpPr>
          <a:xfrm>
            <a:off x="3118293" y="2574943"/>
            <a:ext cx="495945" cy="495944"/>
            <a:chOff x="1143761" y="5004286"/>
            <a:chExt cx="1174776" cy="1174775"/>
          </a:xfrm>
          <a:solidFill>
            <a:srgbClr val="FFC000"/>
          </a:solidFill>
        </p:grpSpPr>
        <p:sp>
          <p:nvSpPr>
            <p:cNvPr id="2803" name="Oval 7">
              <a:extLst>
                <a:ext uri="{FF2B5EF4-FFF2-40B4-BE49-F238E27FC236}">
                  <a16:creationId xmlns:a16="http://schemas.microsoft.com/office/drawing/2014/main" id="{36488A72-E591-B52F-FB67-8938220471BC}"/>
                </a:ext>
              </a:extLst>
            </p:cNvPr>
            <p:cNvSpPr/>
            <p:nvPr/>
          </p:nvSpPr>
          <p:spPr>
            <a:xfrm>
              <a:off x="1143761" y="5004286"/>
              <a:ext cx="1174776" cy="117477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04" name="Freeform 641">
              <a:extLst>
                <a:ext uri="{FF2B5EF4-FFF2-40B4-BE49-F238E27FC236}">
                  <a16:creationId xmlns:a16="http://schemas.microsoft.com/office/drawing/2014/main" id="{EE864CE1-7C4D-DBE5-6566-2C644BA8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305" y="5262051"/>
              <a:ext cx="523070" cy="640700"/>
            </a:xfrm>
            <a:custGeom>
              <a:avLst/>
              <a:gdLst>
                <a:gd name="T0" fmla="*/ 9441 w 13167"/>
                <a:gd name="T1" fmla="*/ 218 h 16127"/>
                <a:gd name="T2" fmla="*/ 9270 w 13167"/>
                <a:gd name="T3" fmla="*/ 658 h 16127"/>
                <a:gd name="T4" fmla="*/ 8990 w 13167"/>
                <a:gd name="T5" fmla="*/ 1233 h 16127"/>
                <a:gd name="T6" fmla="*/ 8594 w 13167"/>
                <a:gd name="T7" fmla="*/ 1850 h 16127"/>
                <a:gd name="T8" fmla="*/ 8079 w 13167"/>
                <a:gd name="T9" fmla="*/ 2414 h 16127"/>
                <a:gd name="T10" fmla="*/ 7436 w 13167"/>
                <a:gd name="T11" fmla="*/ 2834 h 16127"/>
                <a:gd name="T12" fmla="*/ 6910 w 13167"/>
                <a:gd name="T13" fmla="*/ 2929 h 16127"/>
                <a:gd name="T14" fmla="*/ 6296 w 13167"/>
                <a:gd name="T15" fmla="*/ 2792 h 16127"/>
                <a:gd name="T16" fmla="*/ 5273 w 13167"/>
                <a:gd name="T17" fmla="*/ 2432 h 16127"/>
                <a:gd name="T18" fmla="*/ 4494 w 13167"/>
                <a:gd name="T19" fmla="*/ 2183 h 16127"/>
                <a:gd name="T20" fmla="*/ 3736 w 13167"/>
                <a:gd name="T21" fmla="*/ 2048 h 16127"/>
                <a:gd name="T22" fmla="*/ 3048 w 13167"/>
                <a:gd name="T23" fmla="*/ 2124 h 16127"/>
                <a:gd name="T24" fmla="*/ 2122 w 13167"/>
                <a:gd name="T25" fmla="*/ 2651 h 16127"/>
                <a:gd name="T26" fmla="*/ 1334 w 13167"/>
                <a:gd name="T27" fmla="*/ 3426 h 16127"/>
                <a:gd name="T28" fmla="*/ 758 w 13167"/>
                <a:gd name="T29" fmla="*/ 4286 h 16127"/>
                <a:gd name="T30" fmla="*/ 364 w 13167"/>
                <a:gd name="T31" fmla="*/ 5116 h 16127"/>
                <a:gd name="T32" fmla="*/ 126 w 13167"/>
                <a:gd name="T33" fmla="*/ 5798 h 16127"/>
                <a:gd name="T34" fmla="*/ 7 w 13167"/>
                <a:gd name="T35" fmla="*/ 6260 h 16127"/>
                <a:gd name="T36" fmla="*/ 3509 w 13167"/>
                <a:gd name="T37" fmla="*/ 11292 h 16127"/>
                <a:gd name="T38" fmla="*/ 3760 w 13167"/>
                <a:gd name="T39" fmla="*/ 10792 h 16127"/>
                <a:gd name="T40" fmla="*/ 4150 w 13167"/>
                <a:gd name="T41" fmla="*/ 10109 h 16127"/>
                <a:gd name="T42" fmla="*/ 4660 w 13167"/>
                <a:gd name="T43" fmla="*/ 9366 h 16127"/>
                <a:gd name="T44" fmla="*/ 5266 w 13167"/>
                <a:gd name="T45" fmla="*/ 8685 h 16127"/>
                <a:gd name="T46" fmla="*/ 5948 w 13167"/>
                <a:gd name="T47" fmla="*/ 8188 h 16127"/>
                <a:gd name="T48" fmla="*/ 6603 w 13167"/>
                <a:gd name="T49" fmla="*/ 7994 h 16127"/>
                <a:gd name="T50" fmla="*/ 7196 w 13167"/>
                <a:gd name="T51" fmla="*/ 8039 h 16127"/>
                <a:gd name="T52" fmla="*/ 7787 w 13167"/>
                <a:gd name="T53" fmla="*/ 8221 h 16127"/>
                <a:gd name="T54" fmla="*/ 8399 w 13167"/>
                <a:gd name="T55" fmla="*/ 8459 h 16127"/>
                <a:gd name="T56" fmla="*/ 9056 w 13167"/>
                <a:gd name="T57" fmla="*/ 8672 h 16127"/>
                <a:gd name="T58" fmla="*/ 9780 w 13167"/>
                <a:gd name="T59" fmla="*/ 8777 h 16127"/>
                <a:gd name="T60" fmla="*/ 10592 w 13167"/>
                <a:gd name="T61" fmla="*/ 8689 h 16127"/>
                <a:gd name="T62" fmla="*/ 11349 w 13167"/>
                <a:gd name="T63" fmla="*/ 8278 h 16127"/>
                <a:gd name="T64" fmla="*/ 11977 w 13167"/>
                <a:gd name="T65" fmla="*/ 7611 h 16127"/>
                <a:gd name="T66" fmla="*/ 12474 w 13167"/>
                <a:gd name="T67" fmla="*/ 6830 h 16127"/>
                <a:gd name="T68" fmla="*/ 12838 w 13167"/>
                <a:gd name="T69" fmla="*/ 6073 h 16127"/>
                <a:gd name="T70" fmla="*/ 13069 w 13167"/>
                <a:gd name="T71" fmla="*/ 5479 h 16127"/>
                <a:gd name="T72" fmla="*/ 9512 w 13167"/>
                <a:gd name="T73" fmla="*/ 0 h 16127"/>
                <a:gd name="T74" fmla="*/ 4346 w 13167"/>
                <a:gd name="T75" fmla="*/ 11009 h 16127"/>
                <a:gd name="T76" fmla="*/ 4071 w 13167"/>
                <a:gd name="T77" fmla="*/ 11442 h 16127"/>
                <a:gd name="T78" fmla="*/ 3839 w 13167"/>
                <a:gd name="T79" fmla="*/ 11846 h 16127"/>
                <a:gd name="T80" fmla="*/ 6240 w 13167"/>
                <a:gd name="T81" fmla="*/ 15752 h 16127"/>
                <a:gd name="T82" fmla="*/ 6379 w 13167"/>
                <a:gd name="T83" fmla="*/ 15895 h 16127"/>
                <a:gd name="T84" fmla="*/ 6546 w 13167"/>
                <a:gd name="T85" fmla="*/ 16016 h 16127"/>
                <a:gd name="T86" fmla="*/ 6760 w 13167"/>
                <a:gd name="T87" fmla="*/ 16106 h 16127"/>
                <a:gd name="T88" fmla="*/ 7011 w 13167"/>
                <a:gd name="T89" fmla="*/ 16123 h 16127"/>
                <a:gd name="T90" fmla="*/ 7293 w 13167"/>
                <a:gd name="T91" fmla="*/ 16027 h 16127"/>
                <a:gd name="T92" fmla="*/ 7559 w 13167"/>
                <a:gd name="T93" fmla="*/ 15806 h 16127"/>
                <a:gd name="T94" fmla="*/ 7686 w 13167"/>
                <a:gd name="T95" fmla="*/ 15565 h 16127"/>
                <a:gd name="T96" fmla="*/ 7704 w 13167"/>
                <a:gd name="T97" fmla="*/ 15329 h 16127"/>
                <a:gd name="T98" fmla="*/ 7653 w 13167"/>
                <a:gd name="T99" fmla="*/ 15119 h 16127"/>
                <a:gd name="T100" fmla="*/ 7577 w 13167"/>
                <a:gd name="T101" fmla="*/ 14955 h 16127"/>
                <a:gd name="T102" fmla="*/ 7508 w 13167"/>
                <a:gd name="T103" fmla="*/ 14849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67" h="16127">
                  <a:moveTo>
                    <a:pt x="9512" y="0"/>
                  </a:moveTo>
                  <a:lnTo>
                    <a:pt x="9504" y="26"/>
                  </a:lnTo>
                  <a:lnTo>
                    <a:pt x="9481" y="101"/>
                  </a:lnTo>
                  <a:lnTo>
                    <a:pt x="9463" y="154"/>
                  </a:lnTo>
                  <a:lnTo>
                    <a:pt x="9441" y="218"/>
                  </a:lnTo>
                  <a:lnTo>
                    <a:pt x="9416" y="291"/>
                  </a:lnTo>
                  <a:lnTo>
                    <a:pt x="9386" y="372"/>
                  </a:lnTo>
                  <a:lnTo>
                    <a:pt x="9351" y="461"/>
                  </a:lnTo>
                  <a:lnTo>
                    <a:pt x="9313" y="556"/>
                  </a:lnTo>
                  <a:lnTo>
                    <a:pt x="9270" y="658"/>
                  </a:lnTo>
                  <a:lnTo>
                    <a:pt x="9222" y="765"/>
                  </a:lnTo>
                  <a:lnTo>
                    <a:pt x="9171" y="877"/>
                  </a:lnTo>
                  <a:lnTo>
                    <a:pt x="9115" y="993"/>
                  </a:lnTo>
                  <a:lnTo>
                    <a:pt x="9055" y="1112"/>
                  </a:lnTo>
                  <a:lnTo>
                    <a:pt x="8990" y="1233"/>
                  </a:lnTo>
                  <a:lnTo>
                    <a:pt x="8919" y="1356"/>
                  </a:lnTo>
                  <a:lnTo>
                    <a:pt x="8845" y="1480"/>
                  </a:lnTo>
                  <a:lnTo>
                    <a:pt x="8767" y="1604"/>
                  </a:lnTo>
                  <a:lnTo>
                    <a:pt x="8683" y="1727"/>
                  </a:lnTo>
                  <a:lnTo>
                    <a:pt x="8594" y="1850"/>
                  </a:lnTo>
                  <a:lnTo>
                    <a:pt x="8501" y="1970"/>
                  </a:lnTo>
                  <a:lnTo>
                    <a:pt x="8403" y="2087"/>
                  </a:lnTo>
                  <a:lnTo>
                    <a:pt x="8299" y="2200"/>
                  </a:lnTo>
                  <a:lnTo>
                    <a:pt x="8191" y="2310"/>
                  </a:lnTo>
                  <a:lnTo>
                    <a:pt x="8079" y="2414"/>
                  </a:lnTo>
                  <a:lnTo>
                    <a:pt x="7960" y="2513"/>
                  </a:lnTo>
                  <a:lnTo>
                    <a:pt x="7837" y="2605"/>
                  </a:lnTo>
                  <a:lnTo>
                    <a:pt x="7709" y="2689"/>
                  </a:lnTo>
                  <a:lnTo>
                    <a:pt x="7575" y="2766"/>
                  </a:lnTo>
                  <a:lnTo>
                    <a:pt x="7436" y="2834"/>
                  </a:lnTo>
                  <a:lnTo>
                    <a:pt x="7291" y="2893"/>
                  </a:lnTo>
                  <a:lnTo>
                    <a:pt x="7207" y="2917"/>
                  </a:lnTo>
                  <a:lnTo>
                    <a:pt x="7115" y="2930"/>
                  </a:lnTo>
                  <a:lnTo>
                    <a:pt x="7015" y="2934"/>
                  </a:lnTo>
                  <a:lnTo>
                    <a:pt x="6910" y="2929"/>
                  </a:lnTo>
                  <a:lnTo>
                    <a:pt x="6798" y="2915"/>
                  </a:lnTo>
                  <a:lnTo>
                    <a:pt x="6680" y="2894"/>
                  </a:lnTo>
                  <a:lnTo>
                    <a:pt x="6557" y="2866"/>
                  </a:lnTo>
                  <a:lnTo>
                    <a:pt x="6429" y="2831"/>
                  </a:lnTo>
                  <a:lnTo>
                    <a:pt x="6296" y="2792"/>
                  </a:lnTo>
                  <a:lnTo>
                    <a:pt x="6159" y="2749"/>
                  </a:lnTo>
                  <a:lnTo>
                    <a:pt x="6018" y="2700"/>
                  </a:lnTo>
                  <a:lnTo>
                    <a:pt x="5874" y="2650"/>
                  </a:lnTo>
                  <a:lnTo>
                    <a:pt x="5578" y="2542"/>
                  </a:lnTo>
                  <a:lnTo>
                    <a:pt x="5273" y="2432"/>
                  </a:lnTo>
                  <a:lnTo>
                    <a:pt x="5118" y="2378"/>
                  </a:lnTo>
                  <a:lnTo>
                    <a:pt x="4963" y="2324"/>
                  </a:lnTo>
                  <a:lnTo>
                    <a:pt x="4806" y="2274"/>
                  </a:lnTo>
                  <a:lnTo>
                    <a:pt x="4651" y="2227"/>
                  </a:lnTo>
                  <a:lnTo>
                    <a:pt x="4494" y="2183"/>
                  </a:lnTo>
                  <a:lnTo>
                    <a:pt x="4340" y="2144"/>
                  </a:lnTo>
                  <a:lnTo>
                    <a:pt x="4186" y="2111"/>
                  </a:lnTo>
                  <a:lnTo>
                    <a:pt x="4034" y="2083"/>
                  </a:lnTo>
                  <a:lnTo>
                    <a:pt x="3883" y="2061"/>
                  </a:lnTo>
                  <a:lnTo>
                    <a:pt x="3736" y="2048"/>
                  </a:lnTo>
                  <a:lnTo>
                    <a:pt x="3591" y="2044"/>
                  </a:lnTo>
                  <a:lnTo>
                    <a:pt x="3449" y="2048"/>
                  </a:lnTo>
                  <a:lnTo>
                    <a:pt x="3312" y="2062"/>
                  </a:lnTo>
                  <a:lnTo>
                    <a:pt x="3177" y="2088"/>
                  </a:lnTo>
                  <a:lnTo>
                    <a:pt x="3048" y="2124"/>
                  </a:lnTo>
                  <a:lnTo>
                    <a:pt x="2922" y="2172"/>
                  </a:lnTo>
                  <a:lnTo>
                    <a:pt x="2708" y="2276"/>
                  </a:lnTo>
                  <a:lnTo>
                    <a:pt x="2503" y="2392"/>
                  </a:lnTo>
                  <a:lnTo>
                    <a:pt x="2307" y="2517"/>
                  </a:lnTo>
                  <a:lnTo>
                    <a:pt x="2122" y="2651"/>
                  </a:lnTo>
                  <a:lnTo>
                    <a:pt x="1946" y="2794"/>
                  </a:lnTo>
                  <a:lnTo>
                    <a:pt x="1780" y="2943"/>
                  </a:lnTo>
                  <a:lnTo>
                    <a:pt x="1623" y="3100"/>
                  </a:lnTo>
                  <a:lnTo>
                    <a:pt x="1475" y="3261"/>
                  </a:lnTo>
                  <a:lnTo>
                    <a:pt x="1334" y="3426"/>
                  </a:lnTo>
                  <a:lnTo>
                    <a:pt x="1204" y="3595"/>
                  </a:lnTo>
                  <a:lnTo>
                    <a:pt x="1080" y="3766"/>
                  </a:lnTo>
                  <a:lnTo>
                    <a:pt x="965" y="3939"/>
                  </a:lnTo>
                  <a:lnTo>
                    <a:pt x="858" y="4113"/>
                  </a:lnTo>
                  <a:lnTo>
                    <a:pt x="758" y="4286"/>
                  </a:lnTo>
                  <a:lnTo>
                    <a:pt x="665" y="4458"/>
                  </a:lnTo>
                  <a:lnTo>
                    <a:pt x="580" y="4628"/>
                  </a:lnTo>
                  <a:lnTo>
                    <a:pt x="502" y="4795"/>
                  </a:lnTo>
                  <a:lnTo>
                    <a:pt x="429" y="4958"/>
                  </a:lnTo>
                  <a:lnTo>
                    <a:pt x="364" y="5116"/>
                  </a:lnTo>
                  <a:lnTo>
                    <a:pt x="305" y="5268"/>
                  </a:lnTo>
                  <a:lnTo>
                    <a:pt x="252" y="5413"/>
                  </a:lnTo>
                  <a:lnTo>
                    <a:pt x="205" y="5550"/>
                  </a:lnTo>
                  <a:lnTo>
                    <a:pt x="163" y="5679"/>
                  </a:lnTo>
                  <a:lnTo>
                    <a:pt x="126" y="5798"/>
                  </a:lnTo>
                  <a:lnTo>
                    <a:pt x="95" y="5907"/>
                  </a:lnTo>
                  <a:lnTo>
                    <a:pt x="68" y="6005"/>
                  </a:lnTo>
                  <a:lnTo>
                    <a:pt x="46" y="6089"/>
                  </a:lnTo>
                  <a:lnTo>
                    <a:pt x="29" y="6161"/>
                  </a:lnTo>
                  <a:lnTo>
                    <a:pt x="7" y="6260"/>
                  </a:lnTo>
                  <a:lnTo>
                    <a:pt x="0" y="6295"/>
                  </a:lnTo>
                  <a:lnTo>
                    <a:pt x="3421" y="11485"/>
                  </a:lnTo>
                  <a:lnTo>
                    <a:pt x="3436" y="11452"/>
                  </a:lnTo>
                  <a:lnTo>
                    <a:pt x="3478" y="11358"/>
                  </a:lnTo>
                  <a:lnTo>
                    <a:pt x="3509" y="11292"/>
                  </a:lnTo>
                  <a:lnTo>
                    <a:pt x="3547" y="11212"/>
                  </a:lnTo>
                  <a:lnTo>
                    <a:pt x="3591" y="11121"/>
                  </a:lnTo>
                  <a:lnTo>
                    <a:pt x="3642" y="11020"/>
                  </a:lnTo>
                  <a:lnTo>
                    <a:pt x="3698" y="10911"/>
                  </a:lnTo>
                  <a:lnTo>
                    <a:pt x="3760" y="10792"/>
                  </a:lnTo>
                  <a:lnTo>
                    <a:pt x="3827" y="10667"/>
                  </a:lnTo>
                  <a:lnTo>
                    <a:pt x="3900" y="10535"/>
                  </a:lnTo>
                  <a:lnTo>
                    <a:pt x="3979" y="10397"/>
                  </a:lnTo>
                  <a:lnTo>
                    <a:pt x="4062" y="10255"/>
                  </a:lnTo>
                  <a:lnTo>
                    <a:pt x="4150" y="10109"/>
                  </a:lnTo>
                  <a:lnTo>
                    <a:pt x="4244" y="9962"/>
                  </a:lnTo>
                  <a:lnTo>
                    <a:pt x="4341" y="9813"/>
                  </a:lnTo>
                  <a:lnTo>
                    <a:pt x="4443" y="9664"/>
                  </a:lnTo>
                  <a:lnTo>
                    <a:pt x="4550" y="9515"/>
                  </a:lnTo>
                  <a:lnTo>
                    <a:pt x="4660" y="9366"/>
                  </a:lnTo>
                  <a:lnTo>
                    <a:pt x="4774" y="9221"/>
                  </a:lnTo>
                  <a:lnTo>
                    <a:pt x="4892" y="9080"/>
                  </a:lnTo>
                  <a:lnTo>
                    <a:pt x="5013" y="8942"/>
                  </a:lnTo>
                  <a:lnTo>
                    <a:pt x="5138" y="8811"/>
                  </a:lnTo>
                  <a:lnTo>
                    <a:pt x="5266" y="8685"/>
                  </a:lnTo>
                  <a:lnTo>
                    <a:pt x="5397" y="8567"/>
                  </a:lnTo>
                  <a:lnTo>
                    <a:pt x="5531" y="8457"/>
                  </a:lnTo>
                  <a:lnTo>
                    <a:pt x="5667" y="8357"/>
                  </a:lnTo>
                  <a:lnTo>
                    <a:pt x="5807" y="8267"/>
                  </a:lnTo>
                  <a:lnTo>
                    <a:pt x="5948" y="8188"/>
                  </a:lnTo>
                  <a:lnTo>
                    <a:pt x="6091" y="8121"/>
                  </a:lnTo>
                  <a:lnTo>
                    <a:pt x="6237" y="8068"/>
                  </a:lnTo>
                  <a:lnTo>
                    <a:pt x="6360" y="8034"/>
                  </a:lnTo>
                  <a:lnTo>
                    <a:pt x="6483" y="8010"/>
                  </a:lnTo>
                  <a:lnTo>
                    <a:pt x="6603" y="7994"/>
                  </a:lnTo>
                  <a:lnTo>
                    <a:pt x="6723" y="7988"/>
                  </a:lnTo>
                  <a:lnTo>
                    <a:pt x="6843" y="7990"/>
                  </a:lnTo>
                  <a:lnTo>
                    <a:pt x="6960" y="8000"/>
                  </a:lnTo>
                  <a:lnTo>
                    <a:pt x="7079" y="8017"/>
                  </a:lnTo>
                  <a:lnTo>
                    <a:pt x="7196" y="8039"/>
                  </a:lnTo>
                  <a:lnTo>
                    <a:pt x="7314" y="8067"/>
                  </a:lnTo>
                  <a:lnTo>
                    <a:pt x="7432" y="8100"/>
                  </a:lnTo>
                  <a:lnTo>
                    <a:pt x="7549" y="8137"/>
                  </a:lnTo>
                  <a:lnTo>
                    <a:pt x="7668" y="8178"/>
                  </a:lnTo>
                  <a:lnTo>
                    <a:pt x="7787" y="8221"/>
                  </a:lnTo>
                  <a:lnTo>
                    <a:pt x="7907" y="8267"/>
                  </a:lnTo>
                  <a:lnTo>
                    <a:pt x="8028" y="8314"/>
                  </a:lnTo>
                  <a:lnTo>
                    <a:pt x="8150" y="8362"/>
                  </a:lnTo>
                  <a:lnTo>
                    <a:pt x="8273" y="8411"/>
                  </a:lnTo>
                  <a:lnTo>
                    <a:pt x="8399" y="8459"/>
                  </a:lnTo>
                  <a:lnTo>
                    <a:pt x="8526" y="8507"/>
                  </a:lnTo>
                  <a:lnTo>
                    <a:pt x="8655" y="8552"/>
                  </a:lnTo>
                  <a:lnTo>
                    <a:pt x="8786" y="8595"/>
                  </a:lnTo>
                  <a:lnTo>
                    <a:pt x="8919" y="8636"/>
                  </a:lnTo>
                  <a:lnTo>
                    <a:pt x="9056" y="8672"/>
                  </a:lnTo>
                  <a:lnTo>
                    <a:pt x="9194" y="8704"/>
                  </a:lnTo>
                  <a:lnTo>
                    <a:pt x="9336" y="8731"/>
                  </a:lnTo>
                  <a:lnTo>
                    <a:pt x="9480" y="8752"/>
                  </a:lnTo>
                  <a:lnTo>
                    <a:pt x="9629" y="8769"/>
                  </a:lnTo>
                  <a:lnTo>
                    <a:pt x="9780" y="8777"/>
                  </a:lnTo>
                  <a:lnTo>
                    <a:pt x="9936" y="8778"/>
                  </a:lnTo>
                  <a:lnTo>
                    <a:pt x="10094" y="8771"/>
                  </a:lnTo>
                  <a:lnTo>
                    <a:pt x="10258" y="8754"/>
                  </a:lnTo>
                  <a:lnTo>
                    <a:pt x="10425" y="8728"/>
                  </a:lnTo>
                  <a:lnTo>
                    <a:pt x="10592" y="8689"/>
                  </a:lnTo>
                  <a:lnTo>
                    <a:pt x="10753" y="8634"/>
                  </a:lnTo>
                  <a:lnTo>
                    <a:pt x="10910" y="8564"/>
                  </a:lnTo>
                  <a:lnTo>
                    <a:pt x="11062" y="8480"/>
                  </a:lnTo>
                  <a:lnTo>
                    <a:pt x="11209" y="8385"/>
                  </a:lnTo>
                  <a:lnTo>
                    <a:pt x="11349" y="8278"/>
                  </a:lnTo>
                  <a:lnTo>
                    <a:pt x="11486" y="8160"/>
                  </a:lnTo>
                  <a:lnTo>
                    <a:pt x="11616" y="8034"/>
                  </a:lnTo>
                  <a:lnTo>
                    <a:pt x="11741" y="7900"/>
                  </a:lnTo>
                  <a:lnTo>
                    <a:pt x="11862" y="7759"/>
                  </a:lnTo>
                  <a:lnTo>
                    <a:pt x="11977" y="7611"/>
                  </a:lnTo>
                  <a:lnTo>
                    <a:pt x="12087" y="7460"/>
                  </a:lnTo>
                  <a:lnTo>
                    <a:pt x="12192" y="7305"/>
                  </a:lnTo>
                  <a:lnTo>
                    <a:pt x="12291" y="7148"/>
                  </a:lnTo>
                  <a:lnTo>
                    <a:pt x="12386" y="6988"/>
                  </a:lnTo>
                  <a:lnTo>
                    <a:pt x="12474" y="6830"/>
                  </a:lnTo>
                  <a:lnTo>
                    <a:pt x="12557" y="6672"/>
                  </a:lnTo>
                  <a:lnTo>
                    <a:pt x="12635" y="6516"/>
                  </a:lnTo>
                  <a:lnTo>
                    <a:pt x="12709" y="6364"/>
                  </a:lnTo>
                  <a:lnTo>
                    <a:pt x="12776" y="6215"/>
                  </a:lnTo>
                  <a:lnTo>
                    <a:pt x="12838" y="6073"/>
                  </a:lnTo>
                  <a:lnTo>
                    <a:pt x="12895" y="5936"/>
                  </a:lnTo>
                  <a:lnTo>
                    <a:pt x="12946" y="5808"/>
                  </a:lnTo>
                  <a:lnTo>
                    <a:pt x="12992" y="5688"/>
                  </a:lnTo>
                  <a:lnTo>
                    <a:pt x="13034" y="5578"/>
                  </a:lnTo>
                  <a:lnTo>
                    <a:pt x="13069" y="5479"/>
                  </a:lnTo>
                  <a:lnTo>
                    <a:pt x="13099" y="5393"/>
                  </a:lnTo>
                  <a:lnTo>
                    <a:pt x="13123" y="5319"/>
                  </a:lnTo>
                  <a:lnTo>
                    <a:pt x="13156" y="5216"/>
                  </a:lnTo>
                  <a:lnTo>
                    <a:pt x="13167" y="5181"/>
                  </a:lnTo>
                  <a:lnTo>
                    <a:pt x="9512" y="0"/>
                  </a:lnTo>
                  <a:close/>
                  <a:moveTo>
                    <a:pt x="4593" y="10659"/>
                  </a:moveTo>
                  <a:lnTo>
                    <a:pt x="4529" y="10746"/>
                  </a:lnTo>
                  <a:lnTo>
                    <a:pt x="4466" y="10833"/>
                  </a:lnTo>
                  <a:lnTo>
                    <a:pt x="4405" y="10922"/>
                  </a:lnTo>
                  <a:lnTo>
                    <a:pt x="4346" y="11009"/>
                  </a:lnTo>
                  <a:lnTo>
                    <a:pt x="4288" y="11097"/>
                  </a:lnTo>
                  <a:lnTo>
                    <a:pt x="4231" y="11184"/>
                  </a:lnTo>
                  <a:lnTo>
                    <a:pt x="4176" y="11270"/>
                  </a:lnTo>
                  <a:lnTo>
                    <a:pt x="4123" y="11357"/>
                  </a:lnTo>
                  <a:lnTo>
                    <a:pt x="4071" y="11442"/>
                  </a:lnTo>
                  <a:lnTo>
                    <a:pt x="4021" y="11525"/>
                  </a:lnTo>
                  <a:lnTo>
                    <a:pt x="3973" y="11608"/>
                  </a:lnTo>
                  <a:lnTo>
                    <a:pt x="3927" y="11689"/>
                  </a:lnTo>
                  <a:lnTo>
                    <a:pt x="3881" y="11768"/>
                  </a:lnTo>
                  <a:lnTo>
                    <a:pt x="3839" y="11846"/>
                  </a:lnTo>
                  <a:lnTo>
                    <a:pt x="3798" y="11921"/>
                  </a:lnTo>
                  <a:lnTo>
                    <a:pt x="3759" y="11994"/>
                  </a:lnTo>
                  <a:lnTo>
                    <a:pt x="6217" y="15724"/>
                  </a:lnTo>
                  <a:lnTo>
                    <a:pt x="6223" y="15731"/>
                  </a:lnTo>
                  <a:lnTo>
                    <a:pt x="6240" y="15752"/>
                  </a:lnTo>
                  <a:lnTo>
                    <a:pt x="6267" y="15784"/>
                  </a:lnTo>
                  <a:lnTo>
                    <a:pt x="6305" y="15825"/>
                  </a:lnTo>
                  <a:lnTo>
                    <a:pt x="6327" y="15847"/>
                  </a:lnTo>
                  <a:lnTo>
                    <a:pt x="6352" y="15871"/>
                  </a:lnTo>
                  <a:lnTo>
                    <a:pt x="6379" y="15895"/>
                  </a:lnTo>
                  <a:lnTo>
                    <a:pt x="6408" y="15919"/>
                  </a:lnTo>
                  <a:lnTo>
                    <a:pt x="6440" y="15945"/>
                  </a:lnTo>
                  <a:lnTo>
                    <a:pt x="6474" y="15969"/>
                  </a:lnTo>
                  <a:lnTo>
                    <a:pt x="6509" y="15993"/>
                  </a:lnTo>
                  <a:lnTo>
                    <a:pt x="6546" y="16016"/>
                  </a:lnTo>
                  <a:lnTo>
                    <a:pt x="6585" y="16037"/>
                  </a:lnTo>
                  <a:lnTo>
                    <a:pt x="6626" y="16057"/>
                  </a:lnTo>
                  <a:lnTo>
                    <a:pt x="6669" y="16076"/>
                  </a:lnTo>
                  <a:lnTo>
                    <a:pt x="6713" y="16092"/>
                  </a:lnTo>
                  <a:lnTo>
                    <a:pt x="6760" y="16106"/>
                  </a:lnTo>
                  <a:lnTo>
                    <a:pt x="6807" y="16116"/>
                  </a:lnTo>
                  <a:lnTo>
                    <a:pt x="6856" y="16124"/>
                  </a:lnTo>
                  <a:lnTo>
                    <a:pt x="6906" y="16127"/>
                  </a:lnTo>
                  <a:lnTo>
                    <a:pt x="6958" y="16127"/>
                  </a:lnTo>
                  <a:lnTo>
                    <a:pt x="7011" y="16123"/>
                  </a:lnTo>
                  <a:lnTo>
                    <a:pt x="7066" y="16114"/>
                  </a:lnTo>
                  <a:lnTo>
                    <a:pt x="7121" y="16101"/>
                  </a:lnTo>
                  <a:lnTo>
                    <a:pt x="7177" y="16082"/>
                  </a:lnTo>
                  <a:lnTo>
                    <a:pt x="7234" y="16057"/>
                  </a:lnTo>
                  <a:lnTo>
                    <a:pt x="7293" y="16027"/>
                  </a:lnTo>
                  <a:lnTo>
                    <a:pt x="7351" y="15991"/>
                  </a:lnTo>
                  <a:lnTo>
                    <a:pt x="7414" y="15946"/>
                  </a:lnTo>
                  <a:lnTo>
                    <a:pt x="7469" y="15900"/>
                  </a:lnTo>
                  <a:lnTo>
                    <a:pt x="7517" y="15854"/>
                  </a:lnTo>
                  <a:lnTo>
                    <a:pt x="7559" y="15806"/>
                  </a:lnTo>
                  <a:lnTo>
                    <a:pt x="7595" y="15759"/>
                  </a:lnTo>
                  <a:lnTo>
                    <a:pt x="7625" y="15711"/>
                  </a:lnTo>
                  <a:lnTo>
                    <a:pt x="7650" y="15662"/>
                  </a:lnTo>
                  <a:lnTo>
                    <a:pt x="7670" y="15613"/>
                  </a:lnTo>
                  <a:lnTo>
                    <a:pt x="7686" y="15565"/>
                  </a:lnTo>
                  <a:lnTo>
                    <a:pt x="7697" y="15516"/>
                  </a:lnTo>
                  <a:lnTo>
                    <a:pt x="7704" y="15469"/>
                  </a:lnTo>
                  <a:lnTo>
                    <a:pt x="7707" y="15421"/>
                  </a:lnTo>
                  <a:lnTo>
                    <a:pt x="7707" y="15374"/>
                  </a:lnTo>
                  <a:lnTo>
                    <a:pt x="7704" y="15329"/>
                  </a:lnTo>
                  <a:lnTo>
                    <a:pt x="7698" y="15284"/>
                  </a:lnTo>
                  <a:lnTo>
                    <a:pt x="7690" y="15240"/>
                  </a:lnTo>
                  <a:lnTo>
                    <a:pt x="7679" y="15199"/>
                  </a:lnTo>
                  <a:lnTo>
                    <a:pt x="7667" y="15157"/>
                  </a:lnTo>
                  <a:lnTo>
                    <a:pt x="7653" y="15119"/>
                  </a:lnTo>
                  <a:lnTo>
                    <a:pt x="7639" y="15082"/>
                  </a:lnTo>
                  <a:lnTo>
                    <a:pt x="7624" y="15046"/>
                  </a:lnTo>
                  <a:lnTo>
                    <a:pt x="7608" y="15014"/>
                  </a:lnTo>
                  <a:lnTo>
                    <a:pt x="7592" y="14983"/>
                  </a:lnTo>
                  <a:lnTo>
                    <a:pt x="7577" y="14955"/>
                  </a:lnTo>
                  <a:lnTo>
                    <a:pt x="7562" y="14929"/>
                  </a:lnTo>
                  <a:lnTo>
                    <a:pt x="7548" y="14907"/>
                  </a:lnTo>
                  <a:lnTo>
                    <a:pt x="7536" y="14888"/>
                  </a:lnTo>
                  <a:lnTo>
                    <a:pt x="7525" y="14872"/>
                  </a:lnTo>
                  <a:lnTo>
                    <a:pt x="7508" y="14849"/>
                  </a:lnTo>
                  <a:lnTo>
                    <a:pt x="7502" y="14842"/>
                  </a:lnTo>
                  <a:lnTo>
                    <a:pt x="4593" y="10659"/>
                  </a:ln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805" name="Conector: Curvo 2804">
            <a:extLst>
              <a:ext uri="{FF2B5EF4-FFF2-40B4-BE49-F238E27FC236}">
                <a16:creationId xmlns:a16="http://schemas.microsoft.com/office/drawing/2014/main" id="{A2C0B2B8-8094-176F-3812-CAC7C2E01951}"/>
              </a:ext>
            </a:extLst>
          </p:cNvPr>
          <p:cNvCxnSpPr>
            <a:cxnSpLocks/>
            <a:endCxn id="2803" idx="6"/>
          </p:cNvCxnSpPr>
          <p:nvPr/>
        </p:nvCxnSpPr>
        <p:spPr>
          <a:xfrm rot="10800000">
            <a:off x="3614239" y="2822915"/>
            <a:ext cx="1305489" cy="565456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7" name="TextBox 24">
            <a:extLst>
              <a:ext uri="{FF2B5EF4-FFF2-40B4-BE49-F238E27FC236}">
                <a16:creationId xmlns:a16="http://schemas.microsoft.com/office/drawing/2014/main" id="{A614915B-091A-86F2-87E9-50AEC28E5916}"/>
              </a:ext>
            </a:extLst>
          </p:cNvPr>
          <p:cNvSpPr txBox="1"/>
          <p:nvPr/>
        </p:nvSpPr>
        <p:spPr>
          <a:xfrm>
            <a:off x="1710348" y="2681893"/>
            <a:ext cx="14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Reitoria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IFRO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808" name="Group 53">
            <a:extLst>
              <a:ext uri="{FF2B5EF4-FFF2-40B4-BE49-F238E27FC236}">
                <a16:creationId xmlns:a16="http://schemas.microsoft.com/office/drawing/2014/main" id="{20553741-891E-298D-5FBE-6A104EB9C86B}"/>
              </a:ext>
            </a:extLst>
          </p:cNvPr>
          <p:cNvGrpSpPr/>
          <p:nvPr/>
        </p:nvGrpSpPr>
        <p:grpSpPr>
          <a:xfrm>
            <a:off x="2848731" y="1924731"/>
            <a:ext cx="516627" cy="516627"/>
            <a:chOff x="9145851" y="1475651"/>
            <a:chExt cx="736265" cy="736265"/>
          </a:xfrm>
        </p:grpSpPr>
        <p:sp>
          <p:nvSpPr>
            <p:cNvPr id="2809" name="Oval 54">
              <a:extLst>
                <a:ext uri="{FF2B5EF4-FFF2-40B4-BE49-F238E27FC236}">
                  <a16:creationId xmlns:a16="http://schemas.microsoft.com/office/drawing/2014/main" id="{C2D7F443-9443-E85E-12AE-ADB4459F7E08}"/>
                </a:ext>
              </a:extLst>
            </p:cNvPr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810" name="Freeform 213">
              <a:extLst>
                <a:ext uri="{FF2B5EF4-FFF2-40B4-BE49-F238E27FC236}">
                  <a16:creationId xmlns:a16="http://schemas.microsoft.com/office/drawing/2014/main" id="{2936349B-BA6C-4E10-CD8A-6551AC944B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811" name="Conector: Curvo 2810">
            <a:extLst>
              <a:ext uri="{FF2B5EF4-FFF2-40B4-BE49-F238E27FC236}">
                <a16:creationId xmlns:a16="http://schemas.microsoft.com/office/drawing/2014/main" id="{B69F1B38-7682-C98F-8FAD-8FBF3D63B32B}"/>
              </a:ext>
            </a:extLst>
          </p:cNvPr>
          <p:cNvCxnSpPr>
            <a:cxnSpLocks/>
            <a:stCxn id="2733" idx="2"/>
            <a:endCxn id="2809" idx="6"/>
          </p:cNvCxnSpPr>
          <p:nvPr/>
        </p:nvCxnSpPr>
        <p:spPr>
          <a:xfrm rot="10800000">
            <a:off x="3365359" y="2183045"/>
            <a:ext cx="1872815" cy="663840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4" name="TextBox 24">
            <a:extLst>
              <a:ext uri="{FF2B5EF4-FFF2-40B4-BE49-F238E27FC236}">
                <a16:creationId xmlns:a16="http://schemas.microsoft.com/office/drawing/2014/main" id="{F94A5E8B-230E-D2A5-5F97-03C23444456F}"/>
              </a:ext>
            </a:extLst>
          </p:cNvPr>
          <p:cNvSpPr txBox="1"/>
          <p:nvPr/>
        </p:nvSpPr>
        <p:spPr>
          <a:xfrm>
            <a:off x="1412960" y="1992632"/>
            <a:ext cx="14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Doutorado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818" name="Agrupar 2817">
            <a:extLst>
              <a:ext uri="{FF2B5EF4-FFF2-40B4-BE49-F238E27FC236}">
                <a16:creationId xmlns:a16="http://schemas.microsoft.com/office/drawing/2014/main" id="{B6F10A94-ADB5-9FCF-8F83-98635055D9E0}"/>
              </a:ext>
            </a:extLst>
          </p:cNvPr>
          <p:cNvGrpSpPr/>
          <p:nvPr/>
        </p:nvGrpSpPr>
        <p:grpSpPr>
          <a:xfrm>
            <a:off x="4115199" y="1517711"/>
            <a:ext cx="516628" cy="516627"/>
            <a:chOff x="9970588" y="1590828"/>
            <a:chExt cx="1174776" cy="1174775"/>
          </a:xfrm>
          <a:solidFill>
            <a:srgbClr val="FFFF00"/>
          </a:solidFill>
        </p:grpSpPr>
        <p:sp>
          <p:nvSpPr>
            <p:cNvPr id="2819" name="Oval 41">
              <a:extLst>
                <a:ext uri="{FF2B5EF4-FFF2-40B4-BE49-F238E27FC236}">
                  <a16:creationId xmlns:a16="http://schemas.microsoft.com/office/drawing/2014/main" id="{3FC3CD16-8D5E-36CC-CA47-FCE25B690959}"/>
                </a:ext>
              </a:extLst>
            </p:cNvPr>
            <p:cNvSpPr/>
            <p:nvPr/>
          </p:nvSpPr>
          <p:spPr>
            <a:xfrm flipH="1" flipV="1">
              <a:off x="9970588" y="1590828"/>
              <a:ext cx="1174776" cy="1174775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820" name="Group 52">
              <a:extLst>
                <a:ext uri="{FF2B5EF4-FFF2-40B4-BE49-F238E27FC236}">
                  <a16:creationId xmlns:a16="http://schemas.microsoft.com/office/drawing/2014/main" id="{5644614F-E228-2499-B68B-8A45C573D79E}"/>
                </a:ext>
              </a:extLst>
            </p:cNvPr>
            <p:cNvGrpSpPr/>
            <p:nvPr/>
          </p:nvGrpSpPr>
          <p:grpSpPr>
            <a:xfrm>
              <a:off x="10245103" y="1891955"/>
              <a:ext cx="625745" cy="585468"/>
              <a:chOff x="6964363" y="2108200"/>
              <a:chExt cx="690562" cy="646113"/>
            </a:xfrm>
            <a:grpFill/>
          </p:grpSpPr>
          <p:sp>
            <p:nvSpPr>
              <p:cNvPr id="2821" name="Freeform 91">
                <a:extLst>
                  <a:ext uri="{FF2B5EF4-FFF2-40B4-BE49-F238E27FC236}">
                    <a16:creationId xmlns:a16="http://schemas.microsoft.com/office/drawing/2014/main" id="{422202CD-C2F1-9064-5C16-8900C5F69B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2" name="Freeform 92">
                <a:extLst>
                  <a:ext uri="{FF2B5EF4-FFF2-40B4-BE49-F238E27FC236}">
                    <a16:creationId xmlns:a16="http://schemas.microsoft.com/office/drawing/2014/main" id="{666CA36F-0E30-6196-5A65-251DDA2539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2823" name="Conector: Curvo 2822">
            <a:extLst>
              <a:ext uri="{FF2B5EF4-FFF2-40B4-BE49-F238E27FC236}">
                <a16:creationId xmlns:a16="http://schemas.microsoft.com/office/drawing/2014/main" id="{31F5A771-645D-F93C-ED1F-BEE351F15283}"/>
              </a:ext>
            </a:extLst>
          </p:cNvPr>
          <p:cNvCxnSpPr>
            <a:cxnSpLocks/>
            <a:stCxn id="2734" idx="2"/>
            <a:endCxn id="2819" idx="2"/>
          </p:cNvCxnSpPr>
          <p:nvPr/>
        </p:nvCxnSpPr>
        <p:spPr>
          <a:xfrm rot="10800000">
            <a:off x="4631827" y="1776024"/>
            <a:ext cx="983056" cy="619790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6" name="TextBox 24">
            <a:extLst>
              <a:ext uri="{FF2B5EF4-FFF2-40B4-BE49-F238E27FC236}">
                <a16:creationId xmlns:a16="http://schemas.microsoft.com/office/drawing/2014/main" id="{44C8D5A2-2369-E3C2-88E2-70752A3ACA9B}"/>
              </a:ext>
            </a:extLst>
          </p:cNvPr>
          <p:cNvSpPr txBox="1"/>
          <p:nvPr/>
        </p:nvSpPr>
        <p:spPr>
          <a:xfrm>
            <a:off x="2309167" y="1585504"/>
            <a:ext cx="181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Pesquisa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nos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EUA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827" name="Agrupar 2826">
            <a:extLst>
              <a:ext uri="{FF2B5EF4-FFF2-40B4-BE49-F238E27FC236}">
                <a16:creationId xmlns:a16="http://schemas.microsoft.com/office/drawing/2014/main" id="{A468CEBB-A7A6-6626-7A27-27EDF0961993}"/>
              </a:ext>
            </a:extLst>
          </p:cNvPr>
          <p:cNvGrpSpPr/>
          <p:nvPr/>
        </p:nvGrpSpPr>
        <p:grpSpPr>
          <a:xfrm>
            <a:off x="4804963" y="1194295"/>
            <a:ext cx="516629" cy="516629"/>
            <a:chOff x="5130481" y="5063795"/>
            <a:chExt cx="871294" cy="871294"/>
          </a:xfrm>
          <a:solidFill>
            <a:srgbClr val="FFC000"/>
          </a:solidFill>
        </p:grpSpPr>
        <p:sp>
          <p:nvSpPr>
            <p:cNvPr id="2828" name="Oval 21">
              <a:extLst>
                <a:ext uri="{FF2B5EF4-FFF2-40B4-BE49-F238E27FC236}">
                  <a16:creationId xmlns:a16="http://schemas.microsoft.com/office/drawing/2014/main" id="{A095E5F7-BF44-AC1C-42E3-00D32B2449A1}"/>
                </a:ext>
              </a:extLst>
            </p:cNvPr>
            <p:cNvSpPr/>
            <p:nvPr/>
          </p:nvSpPr>
          <p:spPr>
            <a:xfrm>
              <a:off x="5130481" y="5063795"/>
              <a:ext cx="871294" cy="871294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829" name="Freeform 55">
              <a:extLst>
                <a:ext uri="{FF2B5EF4-FFF2-40B4-BE49-F238E27FC236}">
                  <a16:creationId xmlns:a16="http://schemas.microsoft.com/office/drawing/2014/main" id="{8548F234-FFFC-04D6-8612-350E4CE50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1728" y="5327443"/>
              <a:ext cx="478505" cy="343995"/>
            </a:xfrm>
            <a:custGeom>
              <a:avLst/>
              <a:gdLst>
                <a:gd name="T0" fmla="*/ 2486 w 16058"/>
                <a:gd name="T1" fmla="*/ 10403 h 11544"/>
                <a:gd name="T2" fmla="*/ 1591 w 16058"/>
                <a:gd name="T3" fmla="*/ 9798 h 11544"/>
                <a:gd name="T4" fmla="*/ 1075 w 16058"/>
                <a:gd name="T5" fmla="*/ 8845 h 11544"/>
                <a:gd name="T6" fmla="*/ 1034 w 16058"/>
                <a:gd name="T7" fmla="*/ 7911 h 11544"/>
                <a:gd name="T8" fmla="*/ 1269 w 16058"/>
                <a:gd name="T9" fmla="*/ 7227 h 11544"/>
                <a:gd name="T10" fmla="*/ 1712 w 16058"/>
                <a:gd name="T11" fmla="*/ 6654 h 11544"/>
                <a:gd name="T12" fmla="*/ 2311 w 16058"/>
                <a:gd name="T13" fmla="*/ 6236 h 11544"/>
                <a:gd name="T14" fmla="*/ 2677 w 16058"/>
                <a:gd name="T15" fmla="*/ 5951 h 11544"/>
                <a:gd name="T16" fmla="*/ 2739 w 16058"/>
                <a:gd name="T17" fmla="*/ 5626 h 11544"/>
                <a:gd name="T18" fmla="*/ 2564 w 16058"/>
                <a:gd name="T19" fmla="*/ 5102 h 11544"/>
                <a:gd name="T20" fmla="*/ 2509 w 16058"/>
                <a:gd name="T21" fmla="*/ 4790 h 11544"/>
                <a:gd name="T22" fmla="*/ 2634 w 16058"/>
                <a:gd name="T23" fmla="*/ 4225 h 11544"/>
                <a:gd name="T24" fmla="*/ 3014 w 16058"/>
                <a:gd name="T25" fmla="*/ 3763 h 11544"/>
                <a:gd name="T26" fmla="*/ 3573 w 16058"/>
                <a:gd name="T27" fmla="*/ 3528 h 11544"/>
                <a:gd name="T28" fmla="*/ 4022 w 16058"/>
                <a:gd name="T29" fmla="*/ 3524 h 11544"/>
                <a:gd name="T30" fmla="*/ 4410 w 16058"/>
                <a:gd name="T31" fmla="*/ 3616 h 11544"/>
                <a:gd name="T32" fmla="*/ 4822 w 16058"/>
                <a:gd name="T33" fmla="*/ 3718 h 11544"/>
                <a:gd name="T34" fmla="*/ 5077 w 16058"/>
                <a:gd name="T35" fmla="*/ 3578 h 11544"/>
                <a:gd name="T36" fmla="*/ 5304 w 16058"/>
                <a:gd name="T37" fmla="*/ 3154 h 11544"/>
                <a:gd name="T38" fmla="*/ 5986 w 16058"/>
                <a:gd name="T39" fmla="*/ 2112 h 11544"/>
                <a:gd name="T40" fmla="*/ 6970 w 16058"/>
                <a:gd name="T41" fmla="*/ 1377 h 11544"/>
                <a:gd name="T42" fmla="*/ 8153 w 16058"/>
                <a:gd name="T43" fmla="*/ 1025 h 11544"/>
                <a:gd name="T44" fmla="*/ 9661 w 16058"/>
                <a:gd name="T45" fmla="*/ 1190 h 11544"/>
                <a:gd name="T46" fmla="*/ 10994 w 16058"/>
                <a:gd name="T47" fmla="*/ 2023 h 11544"/>
                <a:gd name="T48" fmla="*/ 11831 w 16058"/>
                <a:gd name="T49" fmla="*/ 3370 h 11544"/>
                <a:gd name="T50" fmla="*/ 12046 w 16058"/>
                <a:gd name="T51" fmla="*/ 4561 h 11544"/>
                <a:gd name="T52" fmla="*/ 12173 w 16058"/>
                <a:gd name="T53" fmla="*/ 4853 h 11544"/>
                <a:gd name="T54" fmla="*/ 12517 w 16058"/>
                <a:gd name="T55" fmla="*/ 5002 h 11544"/>
                <a:gd name="T56" fmla="*/ 13610 w 16058"/>
                <a:gd name="T57" fmla="*/ 5356 h 11544"/>
                <a:gd name="T58" fmla="*/ 14494 w 16058"/>
                <a:gd name="T59" fmla="*/ 6116 h 11544"/>
                <a:gd name="T60" fmla="*/ 14988 w 16058"/>
                <a:gd name="T61" fmla="*/ 7177 h 11544"/>
                <a:gd name="T62" fmla="*/ 14968 w 16058"/>
                <a:gd name="T63" fmla="*/ 8469 h 11544"/>
                <a:gd name="T64" fmla="*/ 14337 w 16058"/>
                <a:gd name="T65" fmla="*/ 9634 h 11544"/>
                <a:gd name="T66" fmla="*/ 13243 w 16058"/>
                <a:gd name="T67" fmla="*/ 10372 h 11544"/>
                <a:gd name="T68" fmla="*/ 12944 w 16058"/>
                <a:gd name="T69" fmla="*/ 3664 h 11544"/>
                <a:gd name="T70" fmla="*/ 12111 w 16058"/>
                <a:gd name="T71" fmla="*/ 1788 h 11544"/>
                <a:gd name="T72" fmla="*/ 10564 w 16058"/>
                <a:gd name="T73" fmla="*/ 487 h 11544"/>
                <a:gd name="T74" fmla="*/ 8531 w 16058"/>
                <a:gd name="T75" fmla="*/ 0 h 11544"/>
                <a:gd name="T76" fmla="*/ 6922 w 16058"/>
                <a:gd name="T77" fmla="*/ 297 h 11544"/>
                <a:gd name="T78" fmla="*/ 5572 w 16058"/>
                <a:gd name="T79" fmla="*/ 1115 h 11544"/>
                <a:gd name="T80" fmla="*/ 4587 w 16058"/>
                <a:gd name="T81" fmla="*/ 2341 h 11544"/>
                <a:gd name="T82" fmla="*/ 4112 w 16058"/>
                <a:gd name="T83" fmla="*/ 2541 h 11544"/>
                <a:gd name="T84" fmla="*/ 3533 w 16058"/>
                <a:gd name="T85" fmla="*/ 2521 h 11544"/>
                <a:gd name="T86" fmla="*/ 2501 w 16058"/>
                <a:gd name="T87" fmla="*/ 2896 h 11544"/>
                <a:gd name="T88" fmla="*/ 1778 w 16058"/>
                <a:gd name="T89" fmla="*/ 3692 h 11544"/>
                <a:gd name="T90" fmla="*/ 1505 w 16058"/>
                <a:gd name="T91" fmla="*/ 4768 h 11544"/>
                <a:gd name="T92" fmla="*/ 1558 w 16058"/>
                <a:gd name="T93" fmla="*/ 5217 h 11544"/>
                <a:gd name="T94" fmla="*/ 1281 w 16058"/>
                <a:gd name="T95" fmla="*/ 5706 h 11544"/>
                <a:gd name="T96" fmla="*/ 564 w 16058"/>
                <a:gd name="T97" fmla="*/ 6461 h 11544"/>
                <a:gd name="T98" fmla="*/ 118 w 16058"/>
                <a:gd name="T99" fmla="*/ 7414 h 11544"/>
                <a:gd name="T100" fmla="*/ 17 w 16058"/>
                <a:gd name="T101" fmla="*/ 8615 h 11544"/>
                <a:gd name="T102" fmla="*/ 557 w 16058"/>
                <a:gd name="T103" fmla="*/ 10106 h 11544"/>
                <a:gd name="T104" fmla="*/ 1707 w 16058"/>
                <a:gd name="T105" fmla="*/ 11150 h 11544"/>
                <a:gd name="T106" fmla="*/ 3262 w 16058"/>
                <a:gd name="T107" fmla="*/ 11543 h 11544"/>
                <a:gd name="T108" fmla="*/ 13589 w 16058"/>
                <a:gd name="T109" fmla="*/ 11315 h 11544"/>
                <a:gd name="T110" fmla="*/ 15080 w 16058"/>
                <a:gd name="T111" fmla="*/ 10310 h 11544"/>
                <a:gd name="T112" fmla="*/ 15940 w 16058"/>
                <a:gd name="T113" fmla="*/ 8720 h 11544"/>
                <a:gd name="T114" fmla="*/ 15965 w 16058"/>
                <a:gd name="T115" fmla="*/ 6945 h 11544"/>
                <a:gd name="T116" fmla="*/ 15283 w 16058"/>
                <a:gd name="T117" fmla="*/ 5493 h 11544"/>
                <a:gd name="T118" fmla="*/ 14075 w 16058"/>
                <a:gd name="T119" fmla="*/ 4467 h 1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1544">
                  <a:moveTo>
                    <a:pt x="12294" y="10539"/>
                  </a:moveTo>
                  <a:lnTo>
                    <a:pt x="12294" y="10540"/>
                  </a:lnTo>
                  <a:lnTo>
                    <a:pt x="3262" y="10540"/>
                  </a:lnTo>
                  <a:lnTo>
                    <a:pt x="3145" y="10537"/>
                  </a:lnTo>
                  <a:lnTo>
                    <a:pt x="3031" y="10528"/>
                  </a:lnTo>
                  <a:lnTo>
                    <a:pt x="2919" y="10514"/>
                  </a:lnTo>
                  <a:lnTo>
                    <a:pt x="2807" y="10494"/>
                  </a:lnTo>
                  <a:lnTo>
                    <a:pt x="2698" y="10469"/>
                  </a:lnTo>
                  <a:lnTo>
                    <a:pt x="2591" y="10438"/>
                  </a:lnTo>
                  <a:lnTo>
                    <a:pt x="2486" y="10403"/>
                  </a:lnTo>
                  <a:lnTo>
                    <a:pt x="2384" y="10363"/>
                  </a:lnTo>
                  <a:lnTo>
                    <a:pt x="2284" y="10316"/>
                  </a:lnTo>
                  <a:lnTo>
                    <a:pt x="2187" y="10267"/>
                  </a:lnTo>
                  <a:lnTo>
                    <a:pt x="2092" y="10212"/>
                  </a:lnTo>
                  <a:lnTo>
                    <a:pt x="2000" y="10154"/>
                  </a:lnTo>
                  <a:lnTo>
                    <a:pt x="1912" y="10091"/>
                  </a:lnTo>
                  <a:lnTo>
                    <a:pt x="1827" y="10023"/>
                  </a:lnTo>
                  <a:lnTo>
                    <a:pt x="1744" y="9952"/>
                  </a:lnTo>
                  <a:lnTo>
                    <a:pt x="1666" y="9878"/>
                  </a:lnTo>
                  <a:lnTo>
                    <a:pt x="1591" y="9798"/>
                  </a:lnTo>
                  <a:lnTo>
                    <a:pt x="1520" y="9717"/>
                  </a:lnTo>
                  <a:lnTo>
                    <a:pt x="1453" y="9632"/>
                  </a:lnTo>
                  <a:lnTo>
                    <a:pt x="1390" y="9543"/>
                  </a:lnTo>
                  <a:lnTo>
                    <a:pt x="1331" y="9451"/>
                  </a:lnTo>
                  <a:lnTo>
                    <a:pt x="1277" y="9357"/>
                  </a:lnTo>
                  <a:lnTo>
                    <a:pt x="1226" y="9259"/>
                  </a:lnTo>
                  <a:lnTo>
                    <a:pt x="1181" y="9159"/>
                  </a:lnTo>
                  <a:lnTo>
                    <a:pt x="1141" y="9057"/>
                  </a:lnTo>
                  <a:lnTo>
                    <a:pt x="1105" y="8952"/>
                  </a:lnTo>
                  <a:lnTo>
                    <a:pt x="1075" y="8845"/>
                  </a:lnTo>
                  <a:lnTo>
                    <a:pt x="1050" y="8736"/>
                  </a:lnTo>
                  <a:lnTo>
                    <a:pt x="1030" y="8624"/>
                  </a:lnTo>
                  <a:lnTo>
                    <a:pt x="1016" y="8512"/>
                  </a:lnTo>
                  <a:lnTo>
                    <a:pt x="1007" y="8397"/>
                  </a:lnTo>
                  <a:lnTo>
                    <a:pt x="1004" y="8281"/>
                  </a:lnTo>
                  <a:lnTo>
                    <a:pt x="1005" y="8207"/>
                  </a:lnTo>
                  <a:lnTo>
                    <a:pt x="1009" y="8131"/>
                  </a:lnTo>
                  <a:lnTo>
                    <a:pt x="1015" y="8057"/>
                  </a:lnTo>
                  <a:lnTo>
                    <a:pt x="1024" y="7984"/>
                  </a:lnTo>
                  <a:lnTo>
                    <a:pt x="1034" y="7911"/>
                  </a:lnTo>
                  <a:lnTo>
                    <a:pt x="1048" y="7839"/>
                  </a:lnTo>
                  <a:lnTo>
                    <a:pt x="1063" y="7768"/>
                  </a:lnTo>
                  <a:lnTo>
                    <a:pt x="1081" y="7697"/>
                  </a:lnTo>
                  <a:lnTo>
                    <a:pt x="1101" y="7627"/>
                  </a:lnTo>
                  <a:lnTo>
                    <a:pt x="1123" y="7558"/>
                  </a:lnTo>
                  <a:lnTo>
                    <a:pt x="1148" y="7490"/>
                  </a:lnTo>
                  <a:lnTo>
                    <a:pt x="1175" y="7423"/>
                  </a:lnTo>
                  <a:lnTo>
                    <a:pt x="1203" y="7356"/>
                  </a:lnTo>
                  <a:lnTo>
                    <a:pt x="1235" y="7291"/>
                  </a:lnTo>
                  <a:lnTo>
                    <a:pt x="1269" y="7227"/>
                  </a:lnTo>
                  <a:lnTo>
                    <a:pt x="1304" y="7165"/>
                  </a:lnTo>
                  <a:lnTo>
                    <a:pt x="1341" y="7102"/>
                  </a:lnTo>
                  <a:lnTo>
                    <a:pt x="1381" y="7041"/>
                  </a:lnTo>
                  <a:lnTo>
                    <a:pt x="1422" y="6982"/>
                  </a:lnTo>
                  <a:lnTo>
                    <a:pt x="1465" y="6924"/>
                  </a:lnTo>
                  <a:lnTo>
                    <a:pt x="1511" y="6867"/>
                  </a:lnTo>
                  <a:lnTo>
                    <a:pt x="1559" y="6811"/>
                  </a:lnTo>
                  <a:lnTo>
                    <a:pt x="1608" y="6757"/>
                  </a:lnTo>
                  <a:lnTo>
                    <a:pt x="1659" y="6705"/>
                  </a:lnTo>
                  <a:lnTo>
                    <a:pt x="1712" y="6654"/>
                  </a:lnTo>
                  <a:lnTo>
                    <a:pt x="1767" y="6604"/>
                  </a:lnTo>
                  <a:lnTo>
                    <a:pt x="1825" y="6555"/>
                  </a:lnTo>
                  <a:lnTo>
                    <a:pt x="1883" y="6509"/>
                  </a:lnTo>
                  <a:lnTo>
                    <a:pt x="1943" y="6464"/>
                  </a:lnTo>
                  <a:lnTo>
                    <a:pt x="2005" y="6421"/>
                  </a:lnTo>
                  <a:lnTo>
                    <a:pt x="2069" y="6380"/>
                  </a:lnTo>
                  <a:lnTo>
                    <a:pt x="2135" y="6341"/>
                  </a:lnTo>
                  <a:lnTo>
                    <a:pt x="2198" y="6304"/>
                  </a:lnTo>
                  <a:lnTo>
                    <a:pt x="2256" y="6269"/>
                  </a:lnTo>
                  <a:lnTo>
                    <a:pt x="2311" y="6236"/>
                  </a:lnTo>
                  <a:lnTo>
                    <a:pt x="2364" y="6205"/>
                  </a:lnTo>
                  <a:lnTo>
                    <a:pt x="2412" y="6174"/>
                  </a:lnTo>
                  <a:lnTo>
                    <a:pt x="2456" y="6145"/>
                  </a:lnTo>
                  <a:lnTo>
                    <a:pt x="2498" y="6116"/>
                  </a:lnTo>
                  <a:lnTo>
                    <a:pt x="2535" y="6088"/>
                  </a:lnTo>
                  <a:lnTo>
                    <a:pt x="2570" y="6061"/>
                  </a:lnTo>
                  <a:lnTo>
                    <a:pt x="2601" y="6033"/>
                  </a:lnTo>
                  <a:lnTo>
                    <a:pt x="2629" y="6006"/>
                  </a:lnTo>
                  <a:lnTo>
                    <a:pt x="2655" y="5979"/>
                  </a:lnTo>
                  <a:lnTo>
                    <a:pt x="2677" y="5951"/>
                  </a:lnTo>
                  <a:lnTo>
                    <a:pt x="2696" y="5923"/>
                  </a:lnTo>
                  <a:lnTo>
                    <a:pt x="2712" y="5895"/>
                  </a:lnTo>
                  <a:lnTo>
                    <a:pt x="2725" y="5866"/>
                  </a:lnTo>
                  <a:lnTo>
                    <a:pt x="2735" y="5836"/>
                  </a:lnTo>
                  <a:lnTo>
                    <a:pt x="2742" y="5805"/>
                  </a:lnTo>
                  <a:lnTo>
                    <a:pt x="2747" y="5773"/>
                  </a:lnTo>
                  <a:lnTo>
                    <a:pt x="2748" y="5738"/>
                  </a:lnTo>
                  <a:lnTo>
                    <a:pt x="2748" y="5703"/>
                  </a:lnTo>
                  <a:lnTo>
                    <a:pt x="2744" y="5665"/>
                  </a:lnTo>
                  <a:lnTo>
                    <a:pt x="2739" y="5626"/>
                  </a:lnTo>
                  <a:lnTo>
                    <a:pt x="2730" y="5585"/>
                  </a:lnTo>
                  <a:lnTo>
                    <a:pt x="2720" y="5542"/>
                  </a:lnTo>
                  <a:lnTo>
                    <a:pt x="2707" y="5495"/>
                  </a:lnTo>
                  <a:lnTo>
                    <a:pt x="2691" y="5446"/>
                  </a:lnTo>
                  <a:lnTo>
                    <a:pt x="2674" y="5395"/>
                  </a:lnTo>
                  <a:lnTo>
                    <a:pt x="2654" y="5340"/>
                  </a:lnTo>
                  <a:lnTo>
                    <a:pt x="2632" y="5282"/>
                  </a:lnTo>
                  <a:lnTo>
                    <a:pt x="2607" y="5220"/>
                  </a:lnTo>
                  <a:lnTo>
                    <a:pt x="2581" y="5156"/>
                  </a:lnTo>
                  <a:lnTo>
                    <a:pt x="2564" y="5102"/>
                  </a:lnTo>
                  <a:lnTo>
                    <a:pt x="2549" y="5050"/>
                  </a:lnTo>
                  <a:lnTo>
                    <a:pt x="2537" y="5000"/>
                  </a:lnTo>
                  <a:lnTo>
                    <a:pt x="2527" y="4950"/>
                  </a:lnTo>
                  <a:lnTo>
                    <a:pt x="2523" y="4926"/>
                  </a:lnTo>
                  <a:lnTo>
                    <a:pt x="2519" y="4903"/>
                  </a:lnTo>
                  <a:lnTo>
                    <a:pt x="2516" y="4880"/>
                  </a:lnTo>
                  <a:lnTo>
                    <a:pt x="2514" y="4857"/>
                  </a:lnTo>
                  <a:lnTo>
                    <a:pt x="2512" y="4834"/>
                  </a:lnTo>
                  <a:lnTo>
                    <a:pt x="2510" y="4812"/>
                  </a:lnTo>
                  <a:lnTo>
                    <a:pt x="2509" y="4790"/>
                  </a:lnTo>
                  <a:lnTo>
                    <a:pt x="2509" y="4768"/>
                  </a:lnTo>
                  <a:lnTo>
                    <a:pt x="2511" y="4704"/>
                  </a:lnTo>
                  <a:lnTo>
                    <a:pt x="2516" y="4640"/>
                  </a:lnTo>
                  <a:lnTo>
                    <a:pt x="2524" y="4577"/>
                  </a:lnTo>
                  <a:lnTo>
                    <a:pt x="2535" y="4516"/>
                  </a:lnTo>
                  <a:lnTo>
                    <a:pt x="2549" y="4455"/>
                  </a:lnTo>
                  <a:lnTo>
                    <a:pt x="2565" y="4395"/>
                  </a:lnTo>
                  <a:lnTo>
                    <a:pt x="2585" y="4337"/>
                  </a:lnTo>
                  <a:lnTo>
                    <a:pt x="2608" y="4280"/>
                  </a:lnTo>
                  <a:lnTo>
                    <a:pt x="2634" y="4225"/>
                  </a:lnTo>
                  <a:lnTo>
                    <a:pt x="2661" y="4171"/>
                  </a:lnTo>
                  <a:lnTo>
                    <a:pt x="2691" y="4118"/>
                  </a:lnTo>
                  <a:lnTo>
                    <a:pt x="2724" y="4067"/>
                  </a:lnTo>
                  <a:lnTo>
                    <a:pt x="2759" y="4018"/>
                  </a:lnTo>
                  <a:lnTo>
                    <a:pt x="2796" y="3971"/>
                  </a:lnTo>
                  <a:lnTo>
                    <a:pt x="2835" y="3925"/>
                  </a:lnTo>
                  <a:lnTo>
                    <a:pt x="2877" y="3881"/>
                  </a:lnTo>
                  <a:lnTo>
                    <a:pt x="2921" y="3839"/>
                  </a:lnTo>
                  <a:lnTo>
                    <a:pt x="2966" y="3800"/>
                  </a:lnTo>
                  <a:lnTo>
                    <a:pt x="3014" y="3763"/>
                  </a:lnTo>
                  <a:lnTo>
                    <a:pt x="3063" y="3728"/>
                  </a:lnTo>
                  <a:lnTo>
                    <a:pt x="3113" y="3696"/>
                  </a:lnTo>
                  <a:lnTo>
                    <a:pt x="3166" y="3665"/>
                  </a:lnTo>
                  <a:lnTo>
                    <a:pt x="3221" y="3638"/>
                  </a:lnTo>
                  <a:lnTo>
                    <a:pt x="3276" y="3612"/>
                  </a:lnTo>
                  <a:lnTo>
                    <a:pt x="3333" y="3589"/>
                  </a:lnTo>
                  <a:lnTo>
                    <a:pt x="3391" y="3570"/>
                  </a:lnTo>
                  <a:lnTo>
                    <a:pt x="3450" y="3553"/>
                  </a:lnTo>
                  <a:lnTo>
                    <a:pt x="3512" y="3539"/>
                  </a:lnTo>
                  <a:lnTo>
                    <a:pt x="3573" y="3528"/>
                  </a:lnTo>
                  <a:lnTo>
                    <a:pt x="3636" y="3520"/>
                  </a:lnTo>
                  <a:lnTo>
                    <a:pt x="3699" y="3515"/>
                  </a:lnTo>
                  <a:lnTo>
                    <a:pt x="3764" y="3513"/>
                  </a:lnTo>
                  <a:lnTo>
                    <a:pt x="3779" y="3513"/>
                  </a:lnTo>
                  <a:lnTo>
                    <a:pt x="3821" y="3512"/>
                  </a:lnTo>
                  <a:lnTo>
                    <a:pt x="3851" y="3512"/>
                  </a:lnTo>
                  <a:lnTo>
                    <a:pt x="3886" y="3513"/>
                  </a:lnTo>
                  <a:lnTo>
                    <a:pt x="3927" y="3515"/>
                  </a:lnTo>
                  <a:lnTo>
                    <a:pt x="3972" y="3519"/>
                  </a:lnTo>
                  <a:lnTo>
                    <a:pt x="4022" y="3524"/>
                  </a:lnTo>
                  <a:lnTo>
                    <a:pt x="4074" y="3531"/>
                  </a:lnTo>
                  <a:lnTo>
                    <a:pt x="4130" y="3540"/>
                  </a:lnTo>
                  <a:lnTo>
                    <a:pt x="4189" y="3552"/>
                  </a:lnTo>
                  <a:lnTo>
                    <a:pt x="4219" y="3559"/>
                  </a:lnTo>
                  <a:lnTo>
                    <a:pt x="4250" y="3566"/>
                  </a:lnTo>
                  <a:lnTo>
                    <a:pt x="4281" y="3575"/>
                  </a:lnTo>
                  <a:lnTo>
                    <a:pt x="4314" y="3584"/>
                  </a:lnTo>
                  <a:lnTo>
                    <a:pt x="4345" y="3594"/>
                  </a:lnTo>
                  <a:lnTo>
                    <a:pt x="4378" y="3604"/>
                  </a:lnTo>
                  <a:lnTo>
                    <a:pt x="4410" y="3616"/>
                  </a:lnTo>
                  <a:lnTo>
                    <a:pt x="4443" y="3629"/>
                  </a:lnTo>
                  <a:lnTo>
                    <a:pt x="4495" y="3649"/>
                  </a:lnTo>
                  <a:lnTo>
                    <a:pt x="4544" y="3667"/>
                  </a:lnTo>
                  <a:lnTo>
                    <a:pt x="4592" y="3682"/>
                  </a:lnTo>
                  <a:lnTo>
                    <a:pt x="4636" y="3694"/>
                  </a:lnTo>
                  <a:lnTo>
                    <a:pt x="4678" y="3704"/>
                  </a:lnTo>
                  <a:lnTo>
                    <a:pt x="4717" y="3711"/>
                  </a:lnTo>
                  <a:lnTo>
                    <a:pt x="4754" y="3716"/>
                  </a:lnTo>
                  <a:lnTo>
                    <a:pt x="4789" y="3718"/>
                  </a:lnTo>
                  <a:lnTo>
                    <a:pt x="4822" y="3718"/>
                  </a:lnTo>
                  <a:lnTo>
                    <a:pt x="4855" y="3715"/>
                  </a:lnTo>
                  <a:lnTo>
                    <a:pt x="4884" y="3710"/>
                  </a:lnTo>
                  <a:lnTo>
                    <a:pt x="4912" y="3702"/>
                  </a:lnTo>
                  <a:lnTo>
                    <a:pt x="4939" y="3692"/>
                  </a:lnTo>
                  <a:lnTo>
                    <a:pt x="4964" y="3679"/>
                  </a:lnTo>
                  <a:lnTo>
                    <a:pt x="4989" y="3664"/>
                  </a:lnTo>
                  <a:lnTo>
                    <a:pt x="5012" y="3646"/>
                  </a:lnTo>
                  <a:lnTo>
                    <a:pt x="5034" y="3626"/>
                  </a:lnTo>
                  <a:lnTo>
                    <a:pt x="5056" y="3603"/>
                  </a:lnTo>
                  <a:lnTo>
                    <a:pt x="5077" y="3578"/>
                  </a:lnTo>
                  <a:lnTo>
                    <a:pt x="5097" y="3551"/>
                  </a:lnTo>
                  <a:lnTo>
                    <a:pt x="5117" y="3522"/>
                  </a:lnTo>
                  <a:lnTo>
                    <a:pt x="5138" y="3490"/>
                  </a:lnTo>
                  <a:lnTo>
                    <a:pt x="5158" y="3456"/>
                  </a:lnTo>
                  <a:lnTo>
                    <a:pt x="5177" y="3420"/>
                  </a:lnTo>
                  <a:lnTo>
                    <a:pt x="5197" y="3382"/>
                  </a:lnTo>
                  <a:lnTo>
                    <a:pt x="5218" y="3340"/>
                  </a:lnTo>
                  <a:lnTo>
                    <a:pt x="5238" y="3297"/>
                  </a:lnTo>
                  <a:lnTo>
                    <a:pt x="5260" y="3251"/>
                  </a:lnTo>
                  <a:lnTo>
                    <a:pt x="5304" y="3154"/>
                  </a:lnTo>
                  <a:lnTo>
                    <a:pt x="5353" y="3047"/>
                  </a:lnTo>
                  <a:lnTo>
                    <a:pt x="5409" y="2932"/>
                  </a:lnTo>
                  <a:lnTo>
                    <a:pt x="5469" y="2820"/>
                  </a:lnTo>
                  <a:lnTo>
                    <a:pt x="5532" y="2710"/>
                  </a:lnTo>
                  <a:lnTo>
                    <a:pt x="5599" y="2603"/>
                  </a:lnTo>
                  <a:lnTo>
                    <a:pt x="5669" y="2499"/>
                  </a:lnTo>
                  <a:lnTo>
                    <a:pt x="5744" y="2398"/>
                  </a:lnTo>
                  <a:lnTo>
                    <a:pt x="5821" y="2300"/>
                  </a:lnTo>
                  <a:lnTo>
                    <a:pt x="5902" y="2204"/>
                  </a:lnTo>
                  <a:lnTo>
                    <a:pt x="5986" y="2112"/>
                  </a:lnTo>
                  <a:lnTo>
                    <a:pt x="6072" y="2024"/>
                  </a:lnTo>
                  <a:lnTo>
                    <a:pt x="6161" y="1938"/>
                  </a:lnTo>
                  <a:lnTo>
                    <a:pt x="6255" y="1856"/>
                  </a:lnTo>
                  <a:lnTo>
                    <a:pt x="6349" y="1777"/>
                  </a:lnTo>
                  <a:lnTo>
                    <a:pt x="6447" y="1701"/>
                  </a:lnTo>
                  <a:lnTo>
                    <a:pt x="6547" y="1629"/>
                  </a:lnTo>
                  <a:lnTo>
                    <a:pt x="6650" y="1560"/>
                  </a:lnTo>
                  <a:lnTo>
                    <a:pt x="6754" y="1496"/>
                  </a:lnTo>
                  <a:lnTo>
                    <a:pt x="6862" y="1434"/>
                  </a:lnTo>
                  <a:lnTo>
                    <a:pt x="6970" y="1377"/>
                  </a:lnTo>
                  <a:lnTo>
                    <a:pt x="7082" y="1323"/>
                  </a:lnTo>
                  <a:lnTo>
                    <a:pt x="7195" y="1274"/>
                  </a:lnTo>
                  <a:lnTo>
                    <a:pt x="7309" y="1228"/>
                  </a:lnTo>
                  <a:lnTo>
                    <a:pt x="7426" y="1186"/>
                  </a:lnTo>
                  <a:lnTo>
                    <a:pt x="7543" y="1148"/>
                  </a:lnTo>
                  <a:lnTo>
                    <a:pt x="7663" y="1115"/>
                  </a:lnTo>
                  <a:lnTo>
                    <a:pt x="7784" y="1086"/>
                  </a:lnTo>
                  <a:lnTo>
                    <a:pt x="7906" y="1061"/>
                  </a:lnTo>
                  <a:lnTo>
                    <a:pt x="8029" y="1041"/>
                  </a:lnTo>
                  <a:lnTo>
                    <a:pt x="8153" y="1025"/>
                  </a:lnTo>
                  <a:lnTo>
                    <a:pt x="8278" y="1013"/>
                  </a:lnTo>
                  <a:lnTo>
                    <a:pt x="8404" y="1007"/>
                  </a:lnTo>
                  <a:lnTo>
                    <a:pt x="8531" y="1004"/>
                  </a:lnTo>
                  <a:lnTo>
                    <a:pt x="8699" y="1008"/>
                  </a:lnTo>
                  <a:lnTo>
                    <a:pt x="8866" y="1020"/>
                  </a:lnTo>
                  <a:lnTo>
                    <a:pt x="9030" y="1039"/>
                  </a:lnTo>
                  <a:lnTo>
                    <a:pt x="9192" y="1066"/>
                  </a:lnTo>
                  <a:lnTo>
                    <a:pt x="9351" y="1100"/>
                  </a:lnTo>
                  <a:lnTo>
                    <a:pt x="9507" y="1142"/>
                  </a:lnTo>
                  <a:lnTo>
                    <a:pt x="9661" y="1190"/>
                  </a:lnTo>
                  <a:lnTo>
                    <a:pt x="9811" y="1246"/>
                  </a:lnTo>
                  <a:lnTo>
                    <a:pt x="9959" y="1308"/>
                  </a:lnTo>
                  <a:lnTo>
                    <a:pt x="10102" y="1376"/>
                  </a:lnTo>
                  <a:lnTo>
                    <a:pt x="10242" y="1451"/>
                  </a:lnTo>
                  <a:lnTo>
                    <a:pt x="10378" y="1532"/>
                  </a:lnTo>
                  <a:lnTo>
                    <a:pt x="10510" y="1619"/>
                  </a:lnTo>
                  <a:lnTo>
                    <a:pt x="10638" y="1711"/>
                  </a:lnTo>
                  <a:lnTo>
                    <a:pt x="10761" y="1810"/>
                  </a:lnTo>
                  <a:lnTo>
                    <a:pt x="10880" y="1914"/>
                  </a:lnTo>
                  <a:lnTo>
                    <a:pt x="10994" y="2023"/>
                  </a:lnTo>
                  <a:lnTo>
                    <a:pt x="11103" y="2137"/>
                  </a:lnTo>
                  <a:lnTo>
                    <a:pt x="11207" y="2256"/>
                  </a:lnTo>
                  <a:lnTo>
                    <a:pt x="11306" y="2381"/>
                  </a:lnTo>
                  <a:lnTo>
                    <a:pt x="11398" y="2509"/>
                  </a:lnTo>
                  <a:lnTo>
                    <a:pt x="11486" y="2643"/>
                  </a:lnTo>
                  <a:lnTo>
                    <a:pt x="11568" y="2780"/>
                  </a:lnTo>
                  <a:lnTo>
                    <a:pt x="11643" y="2922"/>
                  </a:lnTo>
                  <a:lnTo>
                    <a:pt x="11712" y="3067"/>
                  </a:lnTo>
                  <a:lnTo>
                    <a:pt x="11775" y="3217"/>
                  </a:lnTo>
                  <a:lnTo>
                    <a:pt x="11831" y="3370"/>
                  </a:lnTo>
                  <a:lnTo>
                    <a:pt x="11880" y="3526"/>
                  </a:lnTo>
                  <a:lnTo>
                    <a:pt x="11922" y="3686"/>
                  </a:lnTo>
                  <a:lnTo>
                    <a:pt x="11957" y="3848"/>
                  </a:lnTo>
                  <a:lnTo>
                    <a:pt x="11985" y="4014"/>
                  </a:lnTo>
                  <a:lnTo>
                    <a:pt x="12005" y="4183"/>
                  </a:lnTo>
                  <a:lnTo>
                    <a:pt x="12016" y="4309"/>
                  </a:lnTo>
                  <a:lnTo>
                    <a:pt x="12027" y="4420"/>
                  </a:lnTo>
                  <a:lnTo>
                    <a:pt x="12032" y="4471"/>
                  </a:lnTo>
                  <a:lnTo>
                    <a:pt x="12038" y="4517"/>
                  </a:lnTo>
                  <a:lnTo>
                    <a:pt x="12046" y="4561"/>
                  </a:lnTo>
                  <a:lnTo>
                    <a:pt x="12053" y="4601"/>
                  </a:lnTo>
                  <a:lnTo>
                    <a:pt x="12061" y="4638"/>
                  </a:lnTo>
                  <a:lnTo>
                    <a:pt x="12070" y="4673"/>
                  </a:lnTo>
                  <a:lnTo>
                    <a:pt x="12081" y="4706"/>
                  </a:lnTo>
                  <a:lnTo>
                    <a:pt x="12092" y="4736"/>
                  </a:lnTo>
                  <a:lnTo>
                    <a:pt x="12105" y="4763"/>
                  </a:lnTo>
                  <a:lnTo>
                    <a:pt x="12119" y="4788"/>
                  </a:lnTo>
                  <a:lnTo>
                    <a:pt x="12135" y="4812"/>
                  </a:lnTo>
                  <a:lnTo>
                    <a:pt x="12153" y="4833"/>
                  </a:lnTo>
                  <a:lnTo>
                    <a:pt x="12173" y="4853"/>
                  </a:lnTo>
                  <a:lnTo>
                    <a:pt x="12195" y="4872"/>
                  </a:lnTo>
                  <a:lnTo>
                    <a:pt x="12220" y="4889"/>
                  </a:lnTo>
                  <a:lnTo>
                    <a:pt x="12247" y="4905"/>
                  </a:lnTo>
                  <a:lnTo>
                    <a:pt x="12276" y="4920"/>
                  </a:lnTo>
                  <a:lnTo>
                    <a:pt x="12308" y="4935"/>
                  </a:lnTo>
                  <a:lnTo>
                    <a:pt x="12344" y="4949"/>
                  </a:lnTo>
                  <a:lnTo>
                    <a:pt x="12383" y="4962"/>
                  </a:lnTo>
                  <a:lnTo>
                    <a:pt x="12424" y="4976"/>
                  </a:lnTo>
                  <a:lnTo>
                    <a:pt x="12468" y="4989"/>
                  </a:lnTo>
                  <a:lnTo>
                    <a:pt x="12517" y="5002"/>
                  </a:lnTo>
                  <a:lnTo>
                    <a:pt x="12568" y="5015"/>
                  </a:lnTo>
                  <a:lnTo>
                    <a:pt x="12684" y="5043"/>
                  </a:lnTo>
                  <a:lnTo>
                    <a:pt x="12816" y="5073"/>
                  </a:lnTo>
                  <a:lnTo>
                    <a:pt x="12937" y="5099"/>
                  </a:lnTo>
                  <a:lnTo>
                    <a:pt x="13055" y="5129"/>
                  </a:lnTo>
                  <a:lnTo>
                    <a:pt x="13171" y="5165"/>
                  </a:lnTo>
                  <a:lnTo>
                    <a:pt x="13285" y="5206"/>
                  </a:lnTo>
                  <a:lnTo>
                    <a:pt x="13395" y="5252"/>
                  </a:lnTo>
                  <a:lnTo>
                    <a:pt x="13505" y="5302"/>
                  </a:lnTo>
                  <a:lnTo>
                    <a:pt x="13610" y="5356"/>
                  </a:lnTo>
                  <a:lnTo>
                    <a:pt x="13714" y="5415"/>
                  </a:lnTo>
                  <a:lnTo>
                    <a:pt x="13813" y="5477"/>
                  </a:lnTo>
                  <a:lnTo>
                    <a:pt x="13910" y="5545"/>
                  </a:lnTo>
                  <a:lnTo>
                    <a:pt x="14004" y="5615"/>
                  </a:lnTo>
                  <a:lnTo>
                    <a:pt x="14095" y="5690"/>
                  </a:lnTo>
                  <a:lnTo>
                    <a:pt x="14181" y="5768"/>
                  </a:lnTo>
                  <a:lnTo>
                    <a:pt x="14266" y="5850"/>
                  </a:lnTo>
                  <a:lnTo>
                    <a:pt x="14346" y="5935"/>
                  </a:lnTo>
                  <a:lnTo>
                    <a:pt x="14422" y="6024"/>
                  </a:lnTo>
                  <a:lnTo>
                    <a:pt x="14494" y="6116"/>
                  </a:lnTo>
                  <a:lnTo>
                    <a:pt x="14564" y="6210"/>
                  </a:lnTo>
                  <a:lnTo>
                    <a:pt x="14628" y="6307"/>
                  </a:lnTo>
                  <a:lnTo>
                    <a:pt x="14689" y="6408"/>
                  </a:lnTo>
                  <a:lnTo>
                    <a:pt x="14745" y="6511"/>
                  </a:lnTo>
                  <a:lnTo>
                    <a:pt x="14796" y="6617"/>
                  </a:lnTo>
                  <a:lnTo>
                    <a:pt x="14845" y="6724"/>
                  </a:lnTo>
                  <a:lnTo>
                    <a:pt x="14888" y="6834"/>
                  </a:lnTo>
                  <a:lnTo>
                    <a:pt x="14926" y="6947"/>
                  </a:lnTo>
                  <a:lnTo>
                    <a:pt x="14959" y="7060"/>
                  </a:lnTo>
                  <a:lnTo>
                    <a:pt x="14988" y="7177"/>
                  </a:lnTo>
                  <a:lnTo>
                    <a:pt x="15012" y="7294"/>
                  </a:lnTo>
                  <a:lnTo>
                    <a:pt x="15030" y="7414"/>
                  </a:lnTo>
                  <a:lnTo>
                    <a:pt x="15044" y="7534"/>
                  </a:lnTo>
                  <a:lnTo>
                    <a:pt x="15052" y="7656"/>
                  </a:lnTo>
                  <a:lnTo>
                    <a:pt x="15055" y="7779"/>
                  </a:lnTo>
                  <a:lnTo>
                    <a:pt x="15051" y="7922"/>
                  </a:lnTo>
                  <a:lnTo>
                    <a:pt x="15040" y="8061"/>
                  </a:lnTo>
                  <a:lnTo>
                    <a:pt x="15023" y="8199"/>
                  </a:lnTo>
                  <a:lnTo>
                    <a:pt x="14999" y="8335"/>
                  </a:lnTo>
                  <a:lnTo>
                    <a:pt x="14968" y="8469"/>
                  </a:lnTo>
                  <a:lnTo>
                    <a:pt x="14931" y="8599"/>
                  </a:lnTo>
                  <a:lnTo>
                    <a:pt x="14887" y="8728"/>
                  </a:lnTo>
                  <a:lnTo>
                    <a:pt x="14838" y="8853"/>
                  </a:lnTo>
                  <a:lnTo>
                    <a:pt x="14782" y="8975"/>
                  </a:lnTo>
                  <a:lnTo>
                    <a:pt x="14721" y="9094"/>
                  </a:lnTo>
                  <a:lnTo>
                    <a:pt x="14655" y="9209"/>
                  </a:lnTo>
                  <a:lnTo>
                    <a:pt x="14583" y="9322"/>
                  </a:lnTo>
                  <a:lnTo>
                    <a:pt x="14505" y="9430"/>
                  </a:lnTo>
                  <a:lnTo>
                    <a:pt x="14424" y="9535"/>
                  </a:lnTo>
                  <a:lnTo>
                    <a:pt x="14337" y="9634"/>
                  </a:lnTo>
                  <a:lnTo>
                    <a:pt x="14245" y="9730"/>
                  </a:lnTo>
                  <a:lnTo>
                    <a:pt x="14150" y="9822"/>
                  </a:lnTo>
                  <a:lnTo>
                    <a:pt x="14050" y="9909"/>
                  </a:lnTo>
                  <a:lnTo>
                    <a:pt x="13945" y="9990"/>
                  </a:lnTo>
                  <a:lnTo>
                    <a:pt x="13837" y="10068"/>
                  </a:lnTo>
                  <a:lnTo>
                    <a:pt x="13725" y="10140"/>
                  </a:lnTo>
                  <a:lnTo>
                    <a:pt x="13609" y="10206"/>
                  </a:lnTo>
                  <a:lnTo>
                    <a:pt x="13491" y="10267"/>
                  </a:lnTo>
                  <a:lnTo>
                    <a:pt x="13368" y="10322"/>
                  </a:lnTo>
                  <a:lnTo>
                    <a:pt x="13243" y="10372"/>
                  </a:lnTo>
                  <a:lnTo>
                    <a:pt x="13114" y="10416"/>
                  </a:lnTo>
                  <a:lnTo>
                    <a:pt x="12984" y="10453"/>
                  </a:lnTo>
                  <a:lnTo>
                    <a:pt x="12850" y="10484"/>
                  </a:lnTo>
                  <a:lnTo>
                    <a:pt x="12715" y="10508"/>
                  </a:lnTo>
                  <a:lnTo>
                    <a:pt x="12576" y="10525"/>
                  </a:lnTo>
                  <a:lnTo>
                    <a:pt x="12437" y="10536"/>
                  </a:lnTo>
                  <a:lnTo>
                    <a:pt x="12294" y="10539"/>
                  </a:lnTo>
                  <a:close/>
                  <a:moveTo>
                    <a:pt x="13004" y="4087"/>
                  </a:moveTo>
                  <a:lnTo>
                    <a:pt x="12979" y="3874"/>
                  </a:lnTo>
                  <a:lnTo>
                    <a:pt x="12944" y="3664"/>
                  </a:lnTo>
                  <a:lnTo>
                    <a:pt x="12899" y="3457"/>
                  </a:lnTo>
                  <a:lnTo>
                    <a:pt x="12845" y="3254"/>
                  </a:lnTo>
                  <a:lnTo>
                    <a:pt x="12782" y="3054"/>
                  </a:lnTo>
                  <a:lnTo>
                    <a:pt x="12711" y="2860"/>
                  </a:lnTo>
                  <a:lnTo>
                    <a:pt x="12631" y="2669"/>
                  </a:lnTo>
                  <a:lnTo>
                    <a:pt x="12542" y="2482"/>
                  </a:lnTo>
                  <a:lnTo>
                    <a:pt x="12446" y="2301"/>
                  </a:lnTo>
                  <a:lnTo>
                    <a:pt x="12343" y="2124"/>
                  </a:lnTo>
                  <a:lnTo>
                    <a:pt x="12230" y="1953"/>
                  </a:lnTo>
                  <a:lnTo>
                    <a:pt x="12111" y="1788"/>
                  </a:lnTo>
                  <a:lnTo>
                    <a:pt x="11985" y="1628"/>
                  </a:lnTo>
                  <a:lnTo>
                    <a:pt x="11852" y="1473"/>
                  </a:lnTo>
                  <a:lnTo>
                    <a:pt x="11711" y="1326"/>
                  </a:lnTo>
                  <a:lnTo>
                    <a:pt x="11566" y="1184"/>
                  </a:lnTo>
                  <a:lnTo>
                    <a:pt x="11413" y="1050"/>
                  </a:lnTo>
                  <a:lnTo>
                    <a:pt x="11254" y="922"/>
                  </a:lnTo>
                  <a:lnTo>
                    <a:pt x="11090" y="802"/>
                  </a:lnTo>
                  <a:lnTo>
                    <a:pt x="10919" y="690"/>
                  </a:lnTo>
                  <a:lnTo>
                    <a:pt x="10745" y="584"/>
                  </a:lnTo>
                  <a:lnTo>
                    <a:pt x="10564" y="487"/>
                  </a:lnTo>
                  <a:lnTo>
                    <a:pt x="10378" y="397"/>
                  </a:lnTo>
                  <a:lnTo>
                    <a:pt x="10189" y="316"/>
                  </a:lnTo>
                  <a:lnTo>
                    <a:pt x="9995" y="244"/>
                  </a:lnTo>
                  <a:lnTo>
                    <a:pt x="9796" y="181"/>
                  </a:lnTo>
                  <a:lnTo>
                    <a:pt x="9594" y="126"/>
                  </a:lnTo>
                  <a:lnTo>
                    <a:pt x="9388" y="81"/>
                  </a:lnTo>
                  <a:lnTo>
                    <a:pt x="9178" y="46"/>
                  </a:lnTo>
                  <a:lnTo>
                    <a:pt x="8965" y="21"/>
                  </a:lnTo>
                  <a:lnTo>
                    <a:pt x="8750" y="5"/>
                  </a:lnTo>
                  <a:lnTo>
                    <a:pt x="8531" y="0"/>
                  </a:lnTo>
                  <a:lnTo>
                    <a:pt x="8361" y="3"/>
                  </a:lnTo>
                  <a:lnTo>
                    <a:pt x="8194" y="12"/>
                  </a:lnTo>
                  <a:lnTo>
                    <a:pt x="8027" y="28"/>
                  </a:lnTo>
                  <a:lnTo>
                    <a:pt x="7863" y="49"/>
                  </a:lnTo>
                  <a:lnTo>
                    <a:pt x="7701" y="76"/>
                  </a:lnTo>
                  <a:lnTo>
                    <a:pt x="7540" y="109"/>
                  </a:lnTo>
                  <a:lnTo>
                    <a:pt x="7383" y="149"/>
                  </a:lnTo>
                  <a:lnTo>
                    <a:pt x="7227" y="193"/>
                  </a:lnTo>
                  <a:lnTo>
                    <a:pt x="7074" y="242"/>
                  </a:lnTo>
                  <a:lnTo>
                    <a:pt x="6922" y="297"/>
                  </a:lnTo>
                  <a:lnTo>
                    <a:pt x="6773" y="357"/>
                  </a:lnTo>
                  <a:lnTo>
                    <a:pt x="6628" y="423"/>
                  </a:lnTo>
                  <a:lnTo>
                    <a:pt x="6485" y="493"/>
                  </a:lnTo>
                  <a:lnTo>
                    <a:pt x="6345" y="568"/>
                  </a:lnTo>
                  <a:lnTo>
                    <a:pt x="6208" y="648"/>
                  </a:lnTo>
                  <a:lnTo>
                    <a:pt x="6075" y="733"/>
                  </a:lnTo>
                  <a:lnTo>
                    <a:pt x="5943" y="821"/>
                  </a:lnTo>
                  <a:lnTo>
                    <a:pt x="5817" y="915"/>
                  </a:lnTo>
                  <a:lnTo>
                    <a:pt x="5693" y="1013"/>
                  </a:lnTo>
                  <a:lnTo>
                    <a:pt x="5572" y="1115"/>
                  </a:lnTo>
                  <a:lnTo>
                    <a:pt x="5456" y="1221"/>
                  </a:lnTo>
                  <a:lnTo>
                    <a:pt x="5342" y="1331"/>
                  </a:lnTo>
                  <a:lnTo>
                    <a:pt x="5234" y="1444"/>
                  </a:lnTo>
                  <a:lnTo>
                    <a:pt x="5129" y="1562"/>
                  </a:lnTo>
                  <a:lnTo>
                    <a:pt x="5027" y="1683"/>
                  </a:lnTo>
                  <a:lnTo>
                    <a:pt x="4931" y="1809"/>
                  </a:lnTo>
                  <a:lnTo>
                    <a:pt x="4837" y="1936"/>
                  </a:lnTo>
                  <a:lnTo>
                    <a:pt x="4750" y="2068"/>
                  </a:lnTo>
                  <a:lnTo>
                    <a:pt x="4666" y="2203"/>
                  </a:lnTo>
                  <a:lnTo>
                    <a:pt x="4587" y="2341"/>
                  </a:lnTo>
                  <a:lnTo>
                    <a:pt x="4512" y="2481"/>
                  </a:lnTo>
                  <a:lnTo>
                    <a:pt x="4443" y="2625"/>
                  </a:lnTo>
                  <a:lnTo>
                    <a:pt x="4402" y="2613"/>
                  </a:lnTo>
                  <a:lnTo>
                    <a:pt x="4362" y="2601"/>
                  </a:lnTo>
                  <a:lnTo>
                    <a:pt x="4321" y="2589"/>
                  </a:lnTo>
                  <a:lnTo>
                    <a:pt x="4279" y="2579"/>
                  </a:lnTo>
                  <a:lnTo>
                    <a:pt x="4237" y="2568"/>
                  </a:lnTo>
                  <a:lnTo>
                    <a:pt x="4196" y="2559"/>
                  </a:lnTo>
                  <a:lnTo>
                    <a:pt x="4154" y="2549"/>
                  </a:lnTo>
                  <a:lnTo>
                    <a:pt x="4112" y="2541"/>
                  </a:lnTo>
                  <a:lnTo>
                    <a:pt x="4070" y="2534"/>
                  </a:lnTo>
                  <a:lnTo>
                    <a:pt x="4027" y="2528"/>
                  </a:lnTo>
                  <a:lnTo>
                    <a:pt x="3983" y="2522"/>
                  </a:lnTo>
                  <a:lnTo>
                    <a:pt x="3940" y="2518"/>
                  </a:lnTo>
                  <a:lnTo>
                    <a:pt x="3896" y="2514"/>
                  </a:lnTo>
                  <a:lnTo>
                    <a:pt x="3853" y="2511"/>
                  </a:lnTo>
                  <a:lnTo>
                    <a:pt x="3809" y="2510"/>
                  </a:lnTo>
                  <a:lnTo>
                    <a:pt x="3764" y="2509"/>
                  </a:lnTo>
                  <a:lnTo>
                    <a:pt x="3647" y="2512"/>
                  </a:lnTo>
                  <a:lnTo>
                    <a:pt x="3533" y="2521"/>
                  </a:lnTo>
                  <a:lnTo>
                    <a:pt x="3420" y="2535"/>
                  </a:lnTo>
                  <a:lnTo>
                    <a:pt x="3309" y="2556"/>
                  </a:lnTo>
                  <a:lnTo>
                    <a:pt x="3200" y="2581"/>
                  </a:lnTo>
                  <a:lnTo>
                    <a:pt x="3092" y="2611"/>
                  </a:lnTo>
                  <a:lnTo>
                    <a:pt x="2988" y="2647"/>
                  </a:lnTo>
                  <a:lnTo>
                    <a:pt x="2884" y="2687"/>
                  </a:lnTo>
                  <a:lnTo>
                    <a:pt x="2785" y="2732"/>
                  </a:lnTo>
                  <a:lnTo>
                    <a:pt x="2688" y="2782"/>
                  </a:lnTo>
                  <a:lnTo>
                    <a:pt x="2593" y="2837"/>
                  </a:lnTo>
                  <a:lnTo>
                    <a:pt x="2501" y="2896"/>
                  </a:lnTo>
                  <a:lnTo>
                    <a:pt x="2413" y="2958"/>
                  </a:lnTo>
                  <a:lnTo>
                    <a:pt x="2327" y="3025"/>
                  </a:lnTo>
                  <a:lnTo>
                    <a:pt x="2245" y="3097"/>
                  </a:lnTo>
                  <a:lnTo>
                    <a:pt x="2167" y="3172"/>
                  </a:lnTo>
                  <a:lnTo>
                    <a:pt x="2093" y="3250"/>
                  </a:lnTo>
                  <a:lnTo>
                    <a:pt x="2021" y="3331"/>
                  </a:lnTo>
                  <a:lnTo>
                    <a:pt x="1954" y="3417"/>
                  </a:lnTo>
                  <a:lnTo>
                    <a:pt x="1891" y="3506"/>
                  </a:lnTo>
                  <a:lnTo>
                    <a:pt x="1833" y="3597"/>
                  </a:lnTo>
                  <a:lnTo>
                    <a:pt x="1778" y="3692"/>
                  </a:lnTo>
                  <a:lnTo>
                    <a:pt x="1728" y="3789"/>
                  </a:lnTo>
                  <a:lnTo>
                    <a:pt x="1683" y="3889"/>
                  </a:lnTo>
                  <a:lnTo>
                    <a:pt x="1643" y="3992"/>
                  </a:lnTo>
                  <a:lnTo>
                    <a:pt x="1607" y="4097"/>
                  </a:lnTo>
                  <a:lnTo>
                    <a:pt x="1577" y="4204"/>
                  </a:lnTo>
                  <a:lnTo>
                    <a:pt x="1552" y="4313"/>
                  </a:lnTo>
                  <a:lnTo>
                    <a:pt x="1532" y="4424"/>
                  </a:lnTo>
                  <a:lnTo>
                    <a:pt x="1517" y="4537"/>
                  </a:lnTo>
                  <a:lnTo>
                    <a:pt x="1508" y="4652"/>
                  </a:lnTo>
                  <a:lnTo>
                    <a:pt x="1505" y="4768"/>
                  </a:lnTo>
                  <a:lnTo>
                    <a:pt x="1506" y="4815"/>
                  </a:lnTo>
                  <a:lnTo>
                    <a:pt x="1507" y="4860"/>
                  </a:lnTo>
                  <a:lnTo>
                    <a:pt x="1510" y="4906"/>
                  </a:lnTo>
                  <a:lnTo>
                    <a:pt x="1514" y="4951"/>
                  </a:lnTo>
                  <a:lnTo>
                    <a:pt x="1519" y="4997"/>
                  </a:lnTo>
                  <a:lnTo>
                    <a:pt x="1526" y="5042"/>
                  </a:lnTo>
                  <a:lnTo>
                    <a:pt x="1532" y="5086"/>
                  </a:lnTo>
                  <a:lnTo>
                    <a:pt x="1540" y="5130"/>
                  </a:lnTo>
                  <a:lnTo>
                    <a:pt x="1548" y="5174"/>
                  </a:lnTo>
                  <a:lnTo>
                    <a:pt x="1558" y="5217"/>
                  </a:lnTo>
                  <a:lnTo>
                    <a:pt x="1568" y="5261"/>
                  </a:lnTo>
                  <a:lnTo>
                    <a:pt x="1579" y="5304"/>
                  </a:lnTo>
                  <a:lnTo>
                    <a:pt x="1590" y="5347"/>
                  </a:lnTo>
                  <a:lnTo>
                    <a:pt x="1603" y="5389"/>
                  </a:lnTo>
                  <a:lnTo>
                    <a:pt x="1616" y="5431"/>
                  </a:lnTo>
                  <a:lnTo>
                    <a:pt x="1629" y="5473"/>
                  </a:lnTo>
                  <a:lnTo>
                    <a:pt x="1539" y="5528"/>
                  </a:lnTo>
                  <a:lnTo>
                    <a:pt x="1451" y="5585"/>
                  </a:lnTo>
                  <a:lnTo>
                    <a:pt x="1365" y="5644"/>
                  </a:lnTo>
                  <a:lnTo>
                    <a:pt x="1281" y="5706"/>
                  </a:lnTo>
                  <a:lnTo>
                    <a:pt x="1198" y="5771"/>
                  </a:lnTo>
                  <a:lnTo>
                    <a:pt x="1118" y="5839"/>
                  </a:lnTo>
                  <a:lnTo>
                    <a:pt x="1041" y="5909"/>
                  </a:lnTo>
                  <a:lnTo>
                    <a:pt x="965" y="5981"/>
                  </a:lnTo>
                  <a:lnTo>
                    <a:pt x="892" y="6056"/>
                  </a:lnTo>
                  <a:lnTo>
                    <a:pt x="821" y="6133"/>
                  </a:lnTo>
                  <a:lnTo>
                    <a:pt x="753" y="6211"/>
                  </a:lnTo>
                  <a:lnTo>
                    <a:pt x="687" y="6292"/>
                  </a:lnTo>
                  <a:lnTo>
                    <a:pt x="624" y="6376"/>
                  </a:lnTo>
                  <a:lnTo>
                    <a:pt x="564" y="6461"/>
                  </a:lnTo>
                  <a:lnTo>
                    <a:pt x="506" y="6548"/>
                  </a:lnTo>
                  <a:lnTo>
                    <a:pt x="451" y="6638"/>
                  </a:lnTo>
                  <a:lnTo>
                    <a:pt x="398" y="6729"/>
                  </a:lnTo>
                  <a:lnTo>
                    <a:pt x="349" y="6821"/>
                  </a:lnTo>
                  <a:lnTo>
                    <a:pt x="303" y="6917"/>
                  </a:lnTo>
                  <a:lnTo>
                    <a:pt x="260" y="7013"/>
                  </a:lnTo>
                  <a:lnTo>
                    <a:pt x="220" y="7110"/>
                  </a:lnTo>
                  <a:lnTo>
                    <a:pt x="183" y="7210"/>
                  </a:lnTo>
                  <a:lnTo>
                    <a:pt x="149" y="7311"/>
                  </a:lnTo>
                  <a:lnTo>
                    <a:pt x="118" y="7414"/>
                  </a:lnTo>
                  <a:lnTo>
                    <a:pt x="91" y="7518"/>
                  </a:lnTo>
                  <a:lnTo>
                    <a:pt x="67" y="7623"/>
                  </a:lnTo>
                  <a:lnTo>
                    <a:pt x="47" y="7730"/>
                  </a:lnTo>
                  <a:lnTo>
                    <a:pt x="30" y="7838"/>
                  </a:lnTo>
                  <a:lnTo>
                    <a:pt x="17" y="7948"/>
                  </a:lnTo>
                  <a:lnTo>
                    <a:pt x="8" y="8057"/>
                  </a:lnTo>
                  <a:lnTo>
                    <a:pt x="2" y="8168"/>
                  </a:lnTo>
                  <a:lnTo>
                    <a:pt x="0" y="8281"/>
                  </a:lnTo>
                  <a:lnTo>
                    <a:pt x="4" y="8449"/>
                  </a:lnTo>
                  <a:lnTo>
                    <a:pt x="17" y="8615"/>
                  </a:lnTo>
                  <a:lnTo>
                    <a:pt x="37" y="8778"/>
                  </a:lnTo>
                  <a:lnTo>
                    <a:pt x="66" y="8938"/>
                  </a:lnTo>
                  <a:lnTo>
                    <a:pt x="102" y="9097"/>
                  </a:lnTo>
                  <a:lnTo>
                    <a:pt x="147" y="9251"/>
                  </a:lnTo>
                  <a:lnTo>
                    <a:pt x="198" y="9403"/>
                  </a:lnTo>
                  <a:lnTo>
                    <a:pt x="256" y="9551"/>
                  </a:lnTo>
                  <a:lnTo>
                    <a:pt x="322" y="9695"/>
                  </a:lnTo>
                  <a:lnTo>
                    <a:pt x="393" y="9837"/>
                  </a:lnTo>
                  <a:lnTo>
                    <a:pt x="473" y="9973"/>
                  </a:lnTo>
                  <a:lnTo>
                    <a:pt x="557" y="10106"/>
                  </a:lnTo>
                  <a:lnTo>
                    <a:pt x="648" y="10233"/>
                  </a:lnTo>
                  <a:lnTo>
                    <a:pt x="745" y="10357"/>
                  </a:lnTo>
                  <a:lnTo>
                    <a:pt x="847" y="10475"/>
                  </a:lnTo>
                  <a:lnTo>
                    <a:pt x="955" y="10588"/>
                  </a:lnTo>
                  <a:lnTo>
                    <a:pt x="1069" y="10696"/>
                  </a:lnTo>
                  <a:lnTo>
                    <a:pt x="1187" y="10798"/>
                  </a:lnTo>
                  <a:lnTo>
                    <a:pt x="1310" y="10896"/>
                  </a:lnTo>
                  <a:lnTo>
                    <a:pt x="1438" y="10986"/>
                  </a:lnTo>
                  <a:lnTo>
                    <a:pt x="1571" y="11071"/>
                  </a:lnTo>
                  <a:lnTo>
                    <a:pt x="1707" y="11150"/>
                  </a:lnTo>
                  <a:lnTo>
                    <a:pt x="1848" y="11222"/>
                  </a:lnTo>
                  <a:lnTo>
                    <a:pt x="1992" y="11287"/>
                  </a:lnTo>
                  <a:lnTo>
                    <a:pt x="2141" y="11345"/>
                  </a:lnTo>
                  <a:lnTo>
                    <a:pt x="2292" y="11396"/>
                  </a:lnTo>
                  <a:lnTo>
                    <a:pt x="2447" y="11441"/>
                  </a:lnTo>
                  <a:lnTo>
                    <a:pt x="2604" y="11478"/>
                  </a:lnTo>
                  <a:lnTo>
                    <a:pt x="2765" y="11506"/>
                  </a:lnTo>
                  <a:lnTo>
                    <a:pt x="2929" y="11527"/>
                  </a:lnTo>
                  <a:lnTo>
                    <a:pt x="3094" y="11539"/>
                  </a:lnTo>
                  <a:lnTo>
                    <a:pt x="3262" y="11543"/>
                  </a:lnTo>
                  <a:lnTo>
                    <a:pt x="3262" y="11544"/>
                  </a:lnTo>
                  <a:lnTo>
                    <a:pt x="12294" y="11544"/>
                  </a:lnTo>
                  <a:lnTo>
                    <a:pt x="12294" y="11543"/>
                  </a:lnTo>
                  <a:lnTo>
                    <a:pt x="12488" y="11539"/>
                  </a:lnTo>
                  <a:lnTo>
                    <a:pt x="12680" y="11524"/>
                  </a:lnTo>
                  <a:lnTo>
                    <a:pt x="12867" y="11500"/>
                  </a:lnTo>
                  <a:lnTo>
                    <a:pt x="13053" y="11467"/>
                  </a:lnTo>
                  <a:lnTo>
                    <a:pt x="13236" y="11425"/>
                  </a:lnTo>
                  <a:lnTo>
                    <a:pt x="13414" y="11374"/>
                  </a:lnTo>
                  <a:lnTo>
                    <a:pt x="13589" y="11315"/>
                  </a:lnTo>
                  <a:lnTo>
                    <a:pt x="13760" y="11248"/>
                  </a:lnTo>
                  <a:lnTo>
                    <a:pt x="13926" y="11173"/>
                  </a:lnTo>
                  <a:lnTo>
                    <a:pt x="14089" y="11089"/>
                  </a:lnTo>
                  <a:lnTo>
                    <a:pt x="14246" y="10999"/>
                  </a:lnTo>
                  <a:lnTo>
                    <a:pt x="14399" y="10901"/>
                  </a:lnTo>
                  <a:lnTo>
                    <a:pt x="14547" y="10796"/>
                  </a:lnTo>
                  <a:lnTo>
                    <a:pt x="14689" y="10684"/>
                  </a:lnTo>
                  <a:lnTo>
                    <a:pt x="14826" y="10565"/>
                  </a:lnTo>
                  <a:lnTo>
                    <a:pt x="14956" y="10441"/>
                  </a:lnTo>
                  <a:lnTo>
                    <a:pt x="15080" y="10310"/>
                  </a:lnTo>
                  <a:lnTo>
                    <a:pt x="15199" y="10174"/>
                  </a:lnTo>
                  <a:lnTo>
                    <a:pt x="15310" y="10031"/>
                  </a:lnTo>
                  <a:lnTo>
                    <a:pt x="15416" y="9884"/>
                  </a:lnTo>
                  <a:lnTo>
                    <a:pt x="15513" y="9731"/>
                  </a:lnTo>
                  <a:lnTo>
                    <a:pt x="15604" y="9574"/>
                  </a:lnTo>
                  <a:lnTo>
                    <a:pt x="15687" y="9411"/>
                  </a:lnTo>
                  <a:lnTo>
                    <a:pt x="15762" y="9244"/>
                  </a:lnTo>
                  <a:lnTo>
                    <a:pt x="15830" y="9074"/>
                  </a:lnTo>
                  <a:lnTo>
                    <a:pt x="15888" y="8899"/>
                  </a:lnTo>
                  <a:lnTo>
                    <a:pt x="15940" y="8720"/>
                  </a:lnTo>
                  <a:lnTo>
                    <a:pt x="15982" y="8538"/>
                  </a:lnTo>
                  <a:lnTo>
                    <a:pt x="16015" y="8352"/>
                  </a:lnTo>
                  <a:lnTo>
                    <a:pt x="16039" y="8164"/>
                  </a:lnTo>
                  <a:lnTo>
                    <a:pt x="16053" y="7973"/>
                  </a:lnTo>
                  <a:lnTo>
                    <a:pt x="16058" y="7779"/>
                  </a:lnTo>
                  <a:lnTo>
                    <a:pt x="16054" y="7608"/>
                  </a:lnTo>
                  <a:lnTo>
                    <a:pt x="16043" y="7439"/>
                  </a:lnTo>
                  <a:lnTo>
                    <a:pt x="16024" y="7272"/>
                  </a:lnTo>
                  <a:lnTo>
                    <a:pt x="15998" y="7107"/>
                  </a:lnTo>
                  <a:lnTo>
                    <a:pt x="15965" y="6945"/>
                  </a:lnTo>
                  <a:lnTo>
                    <a:pt x="15926" y="6785"/>
                  </a:lnTo>
                  <a:lnTo>
                    <a:pt x="15878" y="6629"/>
                  </a:lnTo>
                  <a:lnTo>
                    <a:pt x="15825" y="6475"/>
                  </a:lnTo>
                  <a:lnTo>
                    <a:pt x="15766" y="6324"/>
                  </a:lnTo>
                  <a:lnTo>
                    <a:pt x="15700" y="6176"/>
                  </a:lnTo>
                  <a:lnTo>
                    <a:pt x="15628" y="6032"/>
                  </a:lnTo>
                  <a:lnTo>
                    <a:pt x="15550" y="5892"/>
                  </a:lnTo>
                  <a:lnTo>
                    <a:pt x="15467" y="5755"/>
                  </a:lnTo>
                  <a:lnTo>
                    <a:pt x="15378" y="5623"/>
                  </a:lnTo>
                  <a:lnTo>
                    <a:pt x="15283" y="5493"/>
                  </a:lnTo>
                  <a:lnTo>
                    <a:pt x="15183" y="5369"/>
                  </a:lnTo>
                  <a:lnTo>
                    <a:pt x="15078" y="5250"/>
                  </a:lnTo>
                  <a:lnTo>
                    <a:pt x="14968" y="5134"/>
                  </a:lnTo>
                  <a:lnTo>
                    <a:pt x="14854" y="5023"/>
                  </a:lnTo>
                  <a:lnTo>
                    <a:pt x="14734" y="4917"/>
                  </a:lnTo>
                  <a:lnTo>
                    <a:pt x="14611" y="4817"/>
                  </a:lnTo>
                  <a:lnTo>
                    <a:pt x="14483" y="4721"/>
                  </a:lnTo>
                  <a:lnTo>
                    <a:pt x="14351" y="4630"/>
                  </a:lnTo>
                  <a:lnTo>
                    <a:pt x="14215" y="4546"/>
                  </a:lnTo>
                  <a:lnTo>
                    <a:pt x="14075" y="4467"/>
                  </a:lnTo>
                  <a:lnTo>
                    <a:pt x="13931" y="4394"/>
                  </a:lnTo>
                  <a:lnTo>
                    <a:pt x="13785" y="4327"/>
                  </a:lnTo>
                  <a:lnTo>
                    <a:pt x="13634" y="4266"/>
                  </a:lnTo>
                  <a:lnTo>
                    <a:pt x="13482" y="4212"/>
                  </a:lnTo>
                  <a:lnTo>
                    <a:pt x="13325" y="4164"/>
                  </a:lnTo>
                  <a:lnTo>
                    <a:pt x="13166" y="4121"/>
                  </a:lnTo>
                  <a:lnTo>
                    <a:pt x="13004" y="408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830" name="Conector: Curvo 2829">
            <a:extLst>
              <a:ext uri="{FF2B5EF4-FFF2-40B4-BE49-F238E27FC236}">
                <a16:creationId xmlns:a16="http://schemas.microsoft.com/office/drawing/2014/main" id="{C90EE5B5-C0F0-56D2-77B4-3C1B54D32886}"/>
              </a:ext>
            </a:extLst>
          </p:cNvPr>
          <p:cNvCxnSpPr>
            <a:cxnSpLocks/>
            <a:stCxn id="2722" idx="2"/>
            <a:endCxn id="2828" idx="6"/>
          </p:cNvCxnSpPr>
          <p:nvPr/>
        </p:nvCxnSpPr>
        <p:spPr>
          <a:xfrm rot="10800000">
            <a:off x="5321593" y="1452611"/>
            <a:ext cx="1052327" cy="438565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4" name="TextBox 24">
            <a:extLst>
              <a:ext uri="{FF2B5EF4-FFF2-40B4-BE49-F238E27FC236}">
                <a16:creationId xmlns:a16="http://schemas.microsoft.com/office/drawing/2014/main" id="{E5CDB134-B8B5-434B-247F-456463F39DC4}"/>
              </a:ext>
            </a:extLst>
          </p:cNvPr>
          <p:cNvSpPr txBox="1"/>
          <p:nvPr/>
        </p:nvSpPr>
        <p:spPr>
          <a:xfrm>
            <a:off x="3076623" y="1120151"/>
            <a:ext cx="181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Defesa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de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Tese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836" name="TextBox 24">
            <a:extLst>
              <a:ext uri="{FF2B5EF4-FFF2-40B4-BE49-F238E27FC236}">
                <a16:creationId xmlns:a16="http://schemas.microsoft.com/office/drawing/2014/main" id="{3C71C018-7CD4-6474-72A9-818B1F3A3A79}"/>
              </a:ext>
            </a:extLst>
          </p:cNvPr>
          <p:cNvSpPr txBox="1"/>
          <p:nvPr/>
        </p:nvSpPr>
        <p:spPr>
          <a:xfrm>
            <a:off x="2754998" y="560282"/>
            <a:ext cx="293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Coordenação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do </a:t>
            </a:r>
          </a:p>
          <a:p>
            <a:pPr algn="r"/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Curso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de TSI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cxnSp>
        <p:nvCxnSpPr>
          <p:cNvPr id="2837" name="Conector: Curvo 2836">
            <a:extLst>
              <a:ext uri="{FF2B5EF4-FFF2-40B4-BE49-F238E27FC236}">
                <a16:creationId xmlns:a16="http://schemas.microsoft.com/office/drawing/2014/main" id="{ABE531B9-A796-884D-4BE6-A8EB9264F3E1}"/>
              </a:ext>
            </a:extLst>
          </p:cNvPr>
          <p:cNvCxnSpPr>
            <a:cxnSpLocks/>
            <a:stCxn id="2735" idx="2"/>
          </p:cNvCxnSpPr>
          <p:nvPr/>
        </p:nvCxnSpPr>
        <p:spPr>
          <a:xfrm rot="10800000">
            <a:off x="6176186" y="980957"/>
            <a:ext cx="1011109" cy="545915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2" name="Agrupar 2841">
            <a:extLst>
              <a:ext uri="{FF2B5EF4-FFF2-40B4-BE49-F238E27FC236}">
                <a16:creationId xmlns:a16="http://schemas.microsoft.com/office/drawing/2014/main" id="{3C43D3CE-8801-5DDD-9265-EA2C3E2188D8}"/>
              </a:ext>
            </a:extLst>
          </p:cNvPr>
          <p:cNvGrpSpPr/>
          <p:nvPr/>
        </p:nvGrpSpPr>
        <p:grpSpPr>
          <a:xfrm>
            <a:off x="5629154" y="680151"/>
            <a:ext cx="539063" cy="545522"/>
            <a:chOff x="4813285" y="618297"/>
            <a:chExt cx="539063" cy="545522"/>
          </a:xfrm>
        </p:grpSpPr>
        <p:sp>
          <p:nvSpPr>
            <p:cNvPr id="2835" name="Oval 21">
              <a:extLst>
                <a:ext uri="{FF2B5EF4-FFF2-40B4-BE49-F238E27FC236}">
                  <a16:creationId xmlns:a16="http://schemas.microsoft.com/office/drawing/2014/main" id="{1F532957-08F3-CF2D-F545-483BC6AAB13F}"/>
                </a:ext>
              </a:extLst>
            </p:cNvPr>
            <p:cNvSpPr/>
            <p:nvPr/>
          </p:nvSpPr>
          <p:spPr>
            <a:xfrm>
              <a:off x="4813285" y="618297"/>
              <a:ext cx="539063" cy="545522"/>
            </a:xfrm>
            <a:prstGeom prst="ellipse">
              <a:avLst/>
            </a:prstGeom>
            <a:solidFill>
              <a:srgbClr val="31C9F3"/>
            </a:solidFill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41" name="Raio 2840">
              <a:extLst>
                <a:ext uri="{FF2B5EF4-FFF2-40B4-BE49-F238E27FC236}">
                  <a16:creationId xmlns:a16="http://schemas.microsoft.com/office/drawing/2014/main" id="{ECB5431C-C623-B49F-2270-F9ACC811B2C2}"/>
                </a:ext>
              </a:extLst>
            </p:cNvPr>
            <p:cNvSpPr/>
            <p:nvPr/>
          </p:nvSpPr>
          <p:spPr>
            <a:xfrm>
              <a:off x="4930244" y="705734"/>
              <a:ext cx="313682" cy="313682"/>
            </a:xfrm>
            <a:prstGeom prst="lightningBol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44" name="Oval 7">
            <a:extLst>
              <a:ext uri="{FF2B5EF4-FFF2-40B4-BE49-F238E27FC236}">
                <a16:creationId xmlns:a16="http://schemas.microsoft.com/office/drawing/2014/main" id="{DB8F40EC-4CA7-F473-C7AD-9E3EF6802966}"/>
              </a:ext>
            </a:extLst>
          </p:cNvPr>
          <p:cNvSpPr/>
          <p:nvPr/>
        </p:nvSpPr>
        <p:spPr>
          <a:xfrm>
            <a:off x="8028052" y="1198233"/>
            <a:ext cx="221288" cy="2212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2845" name="Conector: Curvo 2844">
            <a:extLst>
              <a:ext uri="{FF2B5EF4-FFF2-40B4-BE49-F238E27FC236}">
                <a16:creationId xmlns:a16="http://schemas.microsoft.com/office/drawing/2014/main" id="{138763CA-FC08-D3DE-942A-A99BE277614F}"/>
              </a:ext>
            </a:extLst>
          </p:cNvPr>
          <p:cNvCxnSpPr>
            <a:cxnSpLocks/>
            <a:stCxn id="2844" idx="2"/>
            <a:endCxn id="2843" idx="6"/>
          </p:cNvCxnSpPr>
          <p:nvPr/>
        </p:nvCxnSpPr>
        <p:spPr>
          <a:xfrm rot="10800000">
            <a:off x="7268196" y="806219"/>
            <a:ext cx="759857" cy="502659"/>
          </a:xfrm>
          <a:prstGeom prst="curved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7" name="TextBox 24">
            <a:extLst>
              <a:ext uri="{FF2B5EF4-FFF2-40B4-BE49-F238E27FC236}">
                <a16:creationId xmlns:a16="http://schemas.microsoft.com/office/drawing/2014/main" id="{1A19E81B-74DB-407A-D55A-5568820EB96C}"/>
              </a:ext>
            </a:extLst>
          </p:cNvPr>
          <p:cNvSpPr txBox="1"/>
          <p:nvPr/>
        </p:nvSpPr>
        <p:spPr>
          <a:xfrm>
            <a:off x="6207403" y="510419"/>
            <a:ext cx="55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IFB</a:t>
            </a:r>
            <a:endParaRPr lang="id-ID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2849" name="Agrupar 2848">
            <a:extLst>
              <a:ext uri="{FF2B5EF4-FFF2-40B4-BE49-F238E27FC236}">
                <a16:creationId xmlns:a16="http://schemas.microsoft.com/office/drawing/2014/main" id="{F363AB55-8C2B-2421-3E1B-1F0CDC7EEBA8}"/>
              </a:ext>
            </a:extLst>
          </p:cNvPr>
          <p:cNvGrpSpPr/>
          <p:nvPr/>
        </p:nvGrpSpPr>
        <p:grpSpPr>
          <a:xfrm>
            <a:off x="6728818" y="536529"/>
            <a:ext cx="539377" cy="539377"/>
            <a:chOff x="6072892" y="428104"/>
            <a:chExt cx="539377" cy="539377"/>
          </a:xfrm>
        </p:grpSpPr>
        <p:sp>
          <p:nvSpPr>
            <p:cNvPr id="2843" name="Oval 21">
              <a:extLst>
                <a:ext uri="{FF2B5EF4-FFF2-40B4-BE49-F238E27FC236}">
                  <a16:creationId xmlns:a16="http://schemas.microsoft.com/office/drawing/2014/main" id="{03C415A9-FDED-C1DF-D38A-B1F86B4A5ACD}"/>
                </a:ext>
              </a:extLst>
            </p:cNvPr>
            <p:cNvSpPr/>
            <p:nvPr/>
          </p:nvSpPr>
          <p:spPr>
            <a:xfrm>
              <a:off x="6072892" y="428104"/>
              <a:ext cx="539377" cy="539377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48" name="Smiley 2847">
              <a:extLst>
                <a:ext uri="{FF2B5EF4-FFF2-40B4-BE49-F238E27FC236}">
                  <a16:creationId xmlns:a16="http://schemas.microsoft.com/office/drawing/2014/main" id="{A2ADBB88-5641-DE55-80AC-F5E195F5BB5E}"/>
                </a:ext>
              </a:extLst>
            </p:cNvPr>
            <p:cNvSpPr/>
            <p:nvPr/>
          </p:nvSpPr>
          <p:spPr>
            <a:xfrm>
              <a:off x="6177591" y="550364"/>
              <a:ext cx="314396" cy="314396"/>
            </a:xfrm>
            <a:prstGeom prst="smileyFac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" name="Imagem 3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B3787FCB-C457-C9E4-B8A4-819886B5F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073" y="2700024"/>
            <a:ext cx="1409480" cy="15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/>
      <p:bldP spid="2719" grpId="0" animBg="1"/>
      <p:bldP spid="2720" grpId="0" animBg="1"/>
      <p:bldP spid="2721" grpId="0" animBg="1"/>
      <p:bldP spid="2722" grpId="0" animBg="1"/>
      <p:bldP spid="2723" grpId="0" animBg="1"/>
      <p:bldP spid="2733" grpId="0" animBg="1"/>
      <p:bldP spid="2734" grpId="0" animBg="1"/>
      <p:bldP spid="2735" grpId="0" animBg="1"/>
      <p:bldP spid="2737" grpId="0"/>
      <p:bldP spid="2738" grpId="0"/>
      <p:bldP spid="2739" grpId="0"/>
      <p:bldP spid="2740" grpId="0"/>
      <p:bldP spid="2741" grpId="0"/>
      <p:bldP spid="2742" grpId="0"/>
      <p:bldP spid="2743" grpId="0"/>
      <p:bldP spid="2744" grpId="0"/>
      <p:bldP spid="2745" grpId="0"/>
      <p:bldP spid="2782" grpId="0"/>
      <p:bldP spid="2793" grpId="0"/>
      <p:bldP spid="2801" grpId="0"/>
      <p:bldP spid="2807" grpId="0"/>
      <p:bldP spid="2814" grpId="0"/>
      <p:bldP spid="2826" grpId="0"/>
      <p:bldP spid="2834" grpId="0"/>
      <p:bldP spid="2836" grpId="0"/>
      <p:bldP spid="2844" grpId="0" animBg="1"/>
      <p:bldP spid="28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10" name="Imagem 9" descr="Pessoas posando para foto&#10;&#10;Descrição gerada automaticamente">
            <a:extLst>
              <a:ext uri="{FF2B5EF4-FFF2-40B4-BE49-F238E27FC236}">
                <a16:creationId xmlns:a16="http://schemas.microsoft.com/office/drawing/2014/main" id="{9F4075D0-C0F5-5213-FD9A-451F574E10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9" b="9479"/>
          <a:stretch/>
        </p:blipFill>
        <p:spPr>
          <a:xfrm>
            <a:off x="2195194" y="806912"/>
            <a:ext cx="4753611" cy="4061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2724;p34">
            <a:extLst>
              <a:ext uri="{FF2B5EF4-FFF2-40B4-BE49-F238E27FC236}">
                <a16:creationId xmlns:a16="http://schemas.microsoft.com/office/drawing/2014/main" id="{9DCB0497-35E0-A6D0-4E80-AC8142278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Minha Família</a:t>
            </a:r>
            <a:endParaRPr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Sobre a Disciplina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90592" y="770008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Disciplina</a:t>
            </a:r>
            <a:r>
              <a:rPr lang="en-US" sz="1600" dirty="0">
                <a:solidFill>
                  <a:srgbClr val="00B0F0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 err="1"/>
              <a:t>Programação</a:t>
            </a:r>
            <a:r>
              <a:rPr lang="en-US" sz="1600" dirty="0"/>
              <a:t> </a:t>
            </a:r>
            <a:r>
              <a:rPr lang="en-US" sz="1600" dirty="0" err="1"/>
              <a:t>Orientada</a:t>
            </a:r>
            <a:r>
              <a:rPr lang="en-US" sz="1600" dirty="0"/>
              <a:t> a </a:t>
            </a:r>
            <a:r>
              <a:rPr lang="en-US" sz="1600" dirty="0" err="1"/>
              <a:t>Objetos</a:t>
            </a:r>
            <a:endParaRPr lang="en-US" sz="1600" dirty="0"/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Carga </a:t>
            </a:r>
            <a:r>
              <a:rPr lang="en-US" sz="1600" dirty="0" err="1">
                <a:solidFill>
                  <a:srgbClr val="00B0F0"/>
                </a:solidFill>
              </a:rPr>
              <a:t>horária</a:t>
            </a:r>
            <a:r>
              <a:rPr lang="en-US" sz="1600" dirty="0">
                <a:solidFill>
                  <a:srgbClr val="00B0F0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120 horas (6 aulas </a:t>
            </a:r>
            <a:r>
              <a:rPr lang="en-US" sz="1600" dirty="0" err="1">
                <a:solidFill>
                  <a:schemeClr val="bg1"/>
                </a:solidFill>
              </a:rPr>
              <a:t>semanais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Presencial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rgbClr val="00B0F0"/>
                </a:solidFill>
              </a:rPr>
              <a:t>67 horas</a:t>
            </a:r>
            <a:endParaRPr lang="en-US" sz="1600" dirty="0">
              <a:solidFill>
                <a:schemeClr val="bg1"/>
              </a:solidFill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Distância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rgbClr val="00B0F0"/>
                </a:solidFill>
              </a:rPr>
              <a:t>53 horas</a:t>
            </a:r>
          </a:p>
          <a:p>
            <a:pPr marL="1066800" lvl="2" indent="0">
              <a:buClr>
                <a:srgbClr val="00B0F0"/>
              </a:buClr>
              <a:buNone/>
            </a:pPr>
            <a:r>
              <a:rPr lang="en-US" sz="1600" dirty="0">
                <a:solidFill>
                  <a:srgbClr val="00B0F0"/>
                </a:solidFill>
              </a:rPr>
              <a:t>Dia e </a:t>
            </a:r>
            <a:r>
              <a:rPr lang="en-US" sz="1600" dirty="0" err="1">
                <a:solidFill>
                  <a:srgbClr val="00B0F0"/>
                </a:solidFill>
              </a:rPr>
              <a:t>Horário</a:t>
            </a:r>
            <a:r>
              <a:rPr lang="en-US" sz="1600" dirty="0">
                <a:solidFill>
                  <a:srgbClr val="00B0F0"/>
                </a:solidFill>
              </a:rPr>
              <a:t> das Aulas: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Segunda-</a:t>
            </a:r>
            <a:r>
              <a:rPr lang="en-US" dirty="0" err="1">
                <a:solidFill>
                  <a:schemeClr val="bg1"/>
                </a:solidFill>
              </a:rPr>
              <a:t>feira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14:00h </a:t>
            </a:r>
            <a:r>
              <a:rPr lang="en-US" dirty="0" err="1">
                <a:solidFill>
                  <a:srgbClr val="00B0F0"/>
                </a:solidFill>
              </a:rPr>
              <a:t>às</a:t>
            </a:r>
            <a:r>
              <a:rPr lang="en-US" dirty="0">
                <a:solidFill>
                  <a:srgbClr val="00B0F0"/>
                </a:solidFill>
              </a:rPr>
              <a:t> 17:20h </a:t>
            </a:r>
            <a:r>
              <a:rPr lang="en-US" dirty="0">
                <a:solidFill>
                  <a:schemeClr val="bg1"/>
                </a:solidFill>
              </a:rPr>
              <a:t>(3 aulas)</a:t>
            </a:r>
          </a:p>
          <a:p>
            <a:pPr lvl="3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Terça-feira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16:20h </a:t>
            </a:r>
            <a:r>
              <a:rPr lang="en-US" dirty="0" err="1">
                <a:solidFill>
                  <a:srgbClr val="00B0F0"/>
                </a:solidFill>
              </a:rPr>
              <a:t>às</a:t>
            </a:r>
            <a:r>
              <a:rPr lang="en-US">
                <a:solidFill>
                  <a:srgbClr val="00B0F0"/>
                </a:solidFill>
              </a:rPr>
              <a:t> 17:20h </a:t>
            </a:r>
            <a:r>
              <a:rPr lang="en-US" dirty="0">
                <a:solidFill>
                  <a:schemeClr val="bg1"/>
                </a:solidFill>
              </a:rPr>
              <a:t>(1 aula)</a:t>
            </a:r>
          </a:p>
          <a:p>
            <a:pPr lvl="3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Sábado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EaD</a:t>
            </a:r>
            <a:r>
              <a:rPr lang="en-US" dirty="0">
                <a:solidFill>
                  <a:schemeClr val="bg1"/>
                </a:solidFill>
              </a:rPr>
              <a:t>): </a:t>
            </a:r>
            <a:r>
              <a:rPr lang="en-US" dirty="0">
                <a:solidFill>
                  <a:srgbClr val="00B0F0"/>
                </a:solidFill>
              </a:rPr>
              <a:t>14:00h </a:t>
            </a:r>
            <a:r>
              <a:rPr lang="en-US" dirty="0" err="1">
                <a:solidFill>
                  <a:srgbClr val="00B0F0"/>
                </a:solidFill>
              </a:rPr>
              <a:t>às</a:t>
            </a:r>
            <a:r>
              <a:rPr lang="en-US" dirty="0">
                <a:solidFill>
                  <a:srgbClr val="00B0F0"/>
                </a:solidFill>
              </a:rPr>
              <a:t> 16:00h </a:t>
            </a:r>
            <a:r>
              <a:rPr lang="en-US" dirty="0">
                <a:solidFill>
                  <a:schemeClr val="bg1"/>
                </a:solidFill>
              </a:rPr>
              <a:t>(2 aulas)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D7265B9C-C417-6323-479F-A67C6AD5670A}"/>
              </a:ext>
            </a:extLst>
          </p:cNvPr>
          <p:cNvSpPr txBox="1">
            <a:spLocks/>
          </p:cNvSpPr>
          <p:nvPr/>
        </p:nvSpPr>
        <p:spPr>
          <a:xfrm>
            <a:off x="790592" y="3084163"/>
            <a:ext cx="7717800" cy="189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>
              <a:buClr>
                <a:srgbClr val="00B0F0"/>
              </a:buClr>
              <a:buFont typeface="+mj-lt"/>
              <a:buAutoNum type="arabicPeriod" startAt="3"/>
            </a:pPr>
            <a:r>
              <a:rPr lang="en-US" sz="1600" dirty="0" err="1">
                <a:solidFill>
                  <a:srgbClr val="00B0F0"/>
                </a:solidFill>
              </a:rPr>
              <a:t>Ementa</a:t>
            </a:r>
            <a:r>
              <a:rPr lang="en-US" sz="1600" dirty="0">
                <a:solidFill>
                  <a:srgbClr val="00B0F0"/>
                </a:solidFill>
              </a:rPr>
              <a:t> da </a:t>
            </a:r>
            <a:r>
              <a:rPr lang="en-US" sz="1600" dirty="0" err="1">
                <a:solidFill>
                  <a:srgbClr val="00B0F0"/>
                </a:solidFill>
              </a:rPr>
              <a:t>disciplina</a:t>
            </a:r>
            <a:r>
              <a:rPr lang="en-US" sz="1600" dirty="0">
                <a:solidFill>
                  <a:srgbClr val="00B0F0"/>
                </a:solidFill>
              </a:rPr>
              <a:t>: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Introdução ao paradigma de programação orientada a objetos: classes e objetos, métodos e atributos, encapsulamento, herança e polimorfismo. Implementação dos conceitos OO em uma linguagem de programação. Classes abstratas e interfaces. Coleção de objetos. Tratamento de erros e de exceção. Manipulação de memória secundária (arquivos). Conexão a um Sistema Gerenciador de Banco de Dados (SGBD).</a:t>
            </a:r>
          </a:p>
        </p:txBody>
      </p:sp>
    </p:spTree>
    <p:extLst>
      <p:ext uri="{BB962C8B-B14F-4D97-AF65-F5344CB8AC3E}">
        <p14:creationId xmlns:p14="http://schemas.microsoft.com/office/powerpoint/2010/main" val="40822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Metodologia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90592" y="770008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/>
              <a:t>Aulas </a:t>
            </a:r>
            <a:r>
              <a:rPr lang="en-US" sz="1600" dirty="0" err="1"/>
              <a:t>expositivas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/>
              <a:t>Aulas </a:t>
            </a:r>
            <a:r>
              <a:rPr lang="en-US" sz="1600" dirty="0" err="1"/>
              <a:t>práticas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/>
              <a:t>Resolução</a:t>
            </a:r>
            <a:r>
              <a:rPr lang="en-US" sz="1600" dirty="0"/>
              <a:t> de </a:t>
            </a:r>
            <a:r>
              <a:rPr lang="en-US" sz="1600" dirty="0" err="1"/>
              <a:t>exercícios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/>
              <a:t>Ensino a </a:t>
            </a:r>
            <a:r>
              <a:rPr lang="en-US" sz="1600" dirty="0" err="1"/>
              <a:t>distância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/>
              <a:t>Pesquisas</a:t>
            </a:r>
            <a:r>
              <a:rPr lang="en-US" sz="1600" dirty="0"/>
              <a:t>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Recursos Instrucionais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88936" y="770008"/>
            <a:ext cx="84853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/>
              <a:t>Quadro </a:t>
            </a:r>
            <a:r>
              <a:rPr lang="en-US" sz="1600" dirty="0" err="1"/>
              <a:t>branco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/>
              <a:t>Projetor</a:t>
            </a:r>
            <a:r>
              <a:rPr lang="en-US" sz="1600" dirty="0"/>
              <a:t> de slides;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/>
              <a:t>Ambiente</a:t>
            </a:r>
            <a:r>
              <a:rPr lang="en-US" sz="1600" dirty="0"/>
              <a:t> virtual de </a:t>
            </a:r>
            <a:r>
              <a:rPr lang="en-US" sz="1600" dirty="0" err="1"/>
              <a:t>aprendizagem</a:t>
            </a:r>
            <a:r>
              <a:rPr lang="en-US" sz="1600" dirty="0"/>
              <a:t> (NEAD);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Link da </a:t>
            </a:r>
            <a:r>
              <a:rPr lang="en-US" sz="1600" dirty="0" err="1"/>
              <a:t>disciplina</a:t>
            </a:r>
            <a:r>
              <a:rPr lang="en-US" sz="1600" dirty="0"/>
              <a:t> no NEAD: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https://nead.ifb.edu.br/course/view.php?id=14955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Senha</a:t>
            </a:r>
            <a:r>
              <a:rPr lang="en-US" sz="1600" dirty="0"/>
              <a:t> para </a:t>
            </a:r>
            <a:r>
              <a:rPr lang="en-US" sz="1600" dirty="0" err="1"/>
              <a:t>autoinscrição</a:t>
            </a:r>
            <a:r>
              <a:rPr lang="en-US" sz="1600" dirty="0"/>
              <a:t>: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tsi@poo#2024</a:t>
            </a:r>
            <a:endParaRPr lang="en-US" sz="1600" b="1" dirty="0"/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/>
              <a:t>Laboratório</a:t>
            </a:r>
            <a:r>
              <a:rPr lang="en-US" sz="1600" dirty="0"/>
              <a:t> de </a:t>
            </a:r>
            <a:r>
              <a:rPr lang="en-US" sz="1600" dirty="0" err="1"/>
              <a:t>informática</a:t>
            </a:r>
            <a:r>
              <a:rPr lang="en-US" sz="1600" dirty="0"/>
              <a:t>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Avaliação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90592" y="770008"/>
            <a:ext cx="7717800" cy="146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Listas</a:t>
            </a:r>
            <a:r>
              <a:rPr lang="en-US" sz="1600" dirty="0">
                <a:solidFill>
                  <a:srgbClr val="00B0F0"/>
                </a:solidFill>
              </a:rPr>
              <a:t> de </a:t>
            </a:r>
            <a:r>
              <a:rPr lang="en-US" sz="1600" dirty="0" err="1">
                <a:solidFill>
                  <a:srgbClr val="00B0F0"/>
                </a:solidFill>
              </a:rPr>
              <a:t>exercícios</a:t>
            </a:r>
            <a:r>
              <a:rPr lang="en-US" sz="1600" dirty="0">
                <a:solidFill>
                  <a:srgbClr val="00B0F0"/>
                </a:solidFill>
              </a:rPr>
              <a:t> (LE):</a:t>
            </a:r>
            <a:r>
              <a:rPr lang="en-US" sz="1600" dirty="0"/>
              <a:t> 1,5 </a:t>
            </a:r>
            <a:r>
              <a:rPr lang="en-US" sz="1600" dirty="0" err="1"/>
              <a:t>pontos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Resumão</a:t>
            </a:r>
            <a:r>
              <a:rPr lang="en-US" sz="1600" dirty="0">
                <a:solidFill>
                  <a:srgbClr val="00B0F0"/>
                </a:solidFill>
              </a:rPr>
              <a:t> de </a:t>
            </a:r>
            <a:r>
              <a:rPr lang="en-US" sz="1600" dirty="0" err="1">
                <a:solidFill>
                  <a:srgbClr val="00B0F0"/>
                </a:solidFill>
              </a:rPr>
              <a:t>programação</a:t>
            </a:r>
            <a:r>
              <a:rPr lang="en-US" sz="1600" dirty="0">
                <a:solidFill>
                  <a:srgbClr val="00B0F0"/>
                </a:solidFill>
              </a:rPr>
              <a:t> (RP): </a:t>
            </a:r>
            <a:r>
              <a:rPr lang="en-US" sz="1600" dirty="0"/>
              <a:t>1,0 </a:t>
            </a:r>
            <a:r>
              <a:rPr lang="en-US" sz="1600" dirty="0" err="1"/>
              <a:t>ponto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Simulado</a:t>
            </a:r>
            <a:r>
              <a:rPr lang="en-US" sz="1600" dirty="0">
                <a:solidFill>
                  <a:srgbClr val="00B0F0"/>
                </a:solidFill>
              </a:rPr>
              <a:t> (SM): </a:t>
            </a:r>
            <a:r>
              <a:rPr lang="en-US" sz="1600" dirty="0"/>
              <a:t>2,0 </a:t>
            </a:r>
            <a:r>
              <a:rPr lang="en-US" sz="1600" dirty="0" err="1"/>
              <a:t>pontos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Questionário</a:t>
            </a:r>
            <a:r>
              <a:rPr lang="en-US" sz="1600" dirty="0">
                <a:solidFill>
                  <a:srgbClr val="00B0F0"/>
                </a:solidFill>
              </a:rPr>
              <a:t> de </a:t>
            </a:r>
            <a:r>
              <a:rPr lang="en-US" sz="1600" dirty="0" err="1">
                <a:solidFill>
                  <a:srgbClr val="00B0F0"/>
                </a:solidFill>
              </a:rPr>
              <a:t>programação</a:t>
            </a:r>
            <a:r>
              <a:rPr lang="en-US" sz="1600" dirty="0">
                <a:solidFill>
                  <a:srgbClr val="00B0F0"/>
                </a:solidFill>
              </a:rPr>
              <a:t> (QP): </a:t>
            </a:r>
            <a:r>
              <a:rPr lang="en-US" sz="1600" dirty="0"/>
              <a:t>1,5 </a:t>
            </a:r>
            <a:r>
              <a:rPr lang="en-US" sz="1600" dirty="0" err="1"/>
              <a:t>pontos</a:t>
            </a:r>
            <a:r>
              <a:rPr lang="en-US" sz="1600" dirty="0"/>
              <a:t>;</a:t>
            </a:r>
          </a:p>
          <a:p>
            <a:pPr>
              <a:buClr>
                <a:srgbClr val="00B0F0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00B0F0"/>
                </a:solidFill>
              </a:rPr>
              <a:t>Prova</a:t>
            </a:r>
            <a:r>
              <a:rPr lang="en-US" sz="1600" dirty="0">
                <a:solidFill>
                  <a:srgbClr val="00B0F0"/>
                </a:solidFill>
              </a:rPr>
              <a:t> e/</a:t>
            </a:r>
            <a:r>
              <a:rPr lang="en-US" sz="1600" dirty="0" err="1">
                <a:solidFill>
                  <a:srgbClr val="00B0F0"/>
                </a:solidFill>
              </a:rPr>
              <a:t>ou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Trabalho</a:t>
            </a:r>
            <a:r>
              <a:rPr lang="en-US" sz="1600" dirty="0">
                <a:solidFill>
                  <a:srgbClr val="00B0F0"/>
                </a:solidFill>
              </a:rPr>
              <a:t> (PV): </a:t>
            </a:r>
            <a:r>
              <a:rPr lang="en-US" sz="1600" dirty="0"/>
              <a:t>4,0 </a:t>
            </a:r>
            <a:r>
              <a:rPr lang="en-US" sz="1600" dirty="0" err="1"/>
              <a:t>pontos</a:t>
            </a:r>
            <a:r>
              <a:rPr lang="pt-BR" sz="1600" dirty="0"/>
              <a:t>.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801FA83-FF58-BCF4-DD8A-9FD579A7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98" y="480469"/>
            <a:ext cx="1392871" cy="953246"/>
          </a:xfrm>
          <a:prstGeom prst="rect">
            <a:avLst/>
          </a:prstGeom>
        </p:spPr>
      </p:pic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97A5107E-8F7C-3337-F010-F146082F6B3B}"/>
              </a:ext>
            </a:extLst>
          </p:cNvPr>
          <p:cNvSpPr txBox="1">
            <a:spLocks/>
          </p:cNvSpPr>
          <p:nvPr/>
        </p:nvSpPr>
        <p:spPr>
          <a:xfrm>
            <a:off x="790592" y="2231756"/>
            <a:ext cx="7717800" cy="46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Clr>
                <a:srgbClr val="00B0F0"/>
              </a:buClr>
              <a:buNone/>
            </a:pPr>
            <a:r>
              <a:rPr lang="en-US" sz="1600" dirty="0">
                <a:solidFill>
                  <a:srgbClr val="00B0F0"/>
                </a:solidFill>
              </a:rPr>
              <a:t>Nota Final = </a:t>
            </a:r>
            <a:r>
              <a:rPr lang="en-US" sz="1600" dirty="0"/>
              <a:t>LE + RP + SM + QP + PV</a:t>
            </a:r>
          </a:p>
        </p:txBody>
      </p:sp>
      <p:sp>
        <p:nvSpPr>
          <p:cNvPr id="5" name="Google Shape;2725;p34">
            <a:extLst>
              <a:ext uri="{FF2B5EF4-FFF2-40B4-BE49-F238E27FC236}">
                <a16:creationId xmlns:a16="http://schemas.microsoft.com/office/drawing/2014/main" id="{0273A144-249B-FF74-5A94-CA0F2D4B71C6}"/>
              </a:ext>
            </a:extLst>
          </p:cNvPr>
          <p:cNvSpPr txBox="1">
            <a:spLocks/>
          </p:cNvSpPr>
          <p:nvPr/>
        </p:nvSpPr>
        <p:spPr>
          <a:xfrm>
            <a:off x="790592" y="2895463"/>
            <a:ext cx="7717800" cy="73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Clr>
                <a:srgbClr val="00B0F0"/>
              </a:buClr>
              <a:buNone/>
            </a:pP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Estará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APROVADO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, o </a:t>
            </a: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discente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que </a:t>
            </a:r>
            <a:r>
              <a:rPr lang="en-US" sz="1600" dirty="0" err="1">
                <a:solidFill>
                  <a:schemeClr val="bg1"/>
                </a:solidFill>
                <a:uFill>
                  <a:noFill/>
                </a:uFill>
              </a:rPr>
              <a:t>tiver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</a:rPr>
              <a:t> </a:t>
            </a:r>
            <a:r>
              <a:rPr lang="en-US" sz="1600" b="1" u="sng" dirty="0">
                <a:solidFill>
                  <a:schemeClr val="bg1"/>
                </a:solidFill>
                <a:uFill>
                  <a:noFill/>
                </a:uFill>
              </a:rPr>
              <a:t>Nota Final</a:t>
            </a:r>
            <a:r>
              <a:rPr lang="en-US" sz="1600" b="1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maior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ou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igual</a:t>
            </a:r>
            <a:r>
              <a:rPr lang="en-US" sz="1600" dirty="0">
                <a:solidFill>
                  <a:srgbClr val="00B0F0"/>
                </a:solidFill>
              </a:rPr>
              <a:t> a 6,0 </a:t>
            </a:r>
            <a:r>
              <a:rPr lang="en-US" sz="1600" u="sng" dirty="0">
                <a:solidFill>
                  <a:schemeClr val="bg1"/>
                </a:solidFill>
                <a:uFill>
                  <a:noFill/>
                </a:uFill>
              </a:rPr>
              <a:t>e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uFill>
                  <a:noFill/>
                </a:uFill>
              </a:rPr>
              <a:t>Frequência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igual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ou</a:t>
            </a:r>
            <a:r>
              <a:rPr lang="en-US" sz="1600" dirty="0">
                <a:solidFill>
                  <a:srgbClr val="00B0F0"/>
                </a:solidFill>
              </a:rPr>
              <a:t> superior a 75%.</a:t>
            </a:r>
          </a:p>
        </p:txBody>
      </p:sp>
    </p:spTree>
    <p:extLst>
      <p:ext uri="{BB962C8B-B14F-4D97-AF65-F5344CB8AC3E}">
        <p14:creationId xmlns:p14="http://schemas.microsoft.com/office/powerpoint/2010/main" val="236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796</Words>
  <Application>Microsoft Office PowerPoint</Application>
  <PresentationFormat>Apresentação na tela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Roboto Condensed Light</vt:lpstr>
      <vt:lpstr>Arial</vt:lpstr>
      <vt:lpstr>Exo</vt:lpstr>
      <vt:lpstr>Wingdings</vt:lpstr>
      <vt:lpstr>PT Sans</vt:lpstr>
      <vt:lpstr>Times New Roman</vt:lpstr>
      <vt:lpstr>Data Center Business Plan by Slidesgo</vt:lpstr>
      <vt:lpstr>Programação Orientada a Objetos  POO</vt:lpstr>
      <vt:lpstr>Um pouco sobre mim …</vt:lpstr>
      <vt:lpstr>Formação Acadêmica</vt:lpstr>
      <vt:lpstr>Síntese da Trajetória</vt:lpstr>
      <vt:lpstr>Minha Família</vt:lpstr>
      <vt:lpstr>Sobre a Disciplina</vt:lpstr>
      <vt:lpstr>Metodologia</vt:lpstr>
      <vt:lpstr>Recursos Instrucionais</vt:lpstr>
      <vt:lpstr>Avaliação</vt:lpstr>
      <vt:lpstr>Bibliografias</vt:lpstr>
      <vt:lpstr>Bibliografias</vt:lpstr>
      <vt:lpstr>Observações</vt:lpstr>
      <vt:lpstr>Contato!</vt:lpstr>
      <vt:lpstr>Quem é você?</vt:lpstr>
      <vt:lpstr>Quem é você?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 POO</dc:title>
  <cp:lastModifiedBy>Dauster Souza Pereira</cp:lastModifiedBy>
  <cp:revision>8</cp:revision>
  <dcterms:modified xsi:type="dcterms:W3CDTF">2024-02-14T19:46:27Z</dcterms:modified>
</cp:coreProperties>
</file>