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28" r:id="rId3"/>
    <p:sldId id="356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23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Exo" panose="020B0604020202020204" charset="0"/>
      <p:regular r:id="rId27"/>
      <p:bold r:id="rId28"/>
      <p:italic r:id="rId29"/>
      <p:boldItalic r:id="rId30"/>
    </p:embeddedFont>
    <p:embeddedFont>
      <p:font typeface="PT Sans" panose="020B0503020203020204" pitchFamily="3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9F3"/>
    <a:srgbClr val="99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F9C61-5836-4AD1-8A66-36BABEAD2900}" v="375" dt="2024-03-10T20:15:53.640"/>
  </p1510:revLst>
</p1510:revInfo>
</file>

<file path=ppt/tableStyles.xml><?xml version="1.0" encoding="utf-8"?>
<a:tblStyleLst xmlns:a="http://schemas.openxmlformats.org/drawingml/2006/main" def="{2DB1253B-1E58-4DB4-9046-ECD384DC7B49}">
  <a:tblStyle styleId="{2DB1253B-1E58-4DB4-9046-ECD384DC7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uster Souza Pereira" userId="ad8fe9dc1f26c52e" providerId="LiveId" clId="{7D0EE0DD-16DE-4AC7-931B-63152EF5AC13}"/>
    <pc:docChg chg="undo custSel addSld delSld modSld delMainMaster">
      <pc:chgData name="Dauster Souza Pereira" userId="ad8fe9dc1f26c52e" providerId="LiveId" clId="{7D0EE0DD-16DE-4AC7-931B-63152EF5AC13}" dt="2024-01-22T15:57:24.399" v="3620" actId="1076"/>
      <pc:docMkLst>
        <pc:docMk/>
      </pc:docMkLst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0" sldId="257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58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59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0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1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2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3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4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5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6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7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8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69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0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1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2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3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4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5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6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7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8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79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0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1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2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3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4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5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6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7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8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89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0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1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2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3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4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5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6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7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8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299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0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1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2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3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4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5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6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7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8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09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10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11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12"/>
        </pc:sldMkLst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0" sldId="313"/>
        </pc:sldMkLst>
      </pc:sldChg>
      <pc:sldChg chg="addSp modSp add del mod modAnim">
        <pc:chgData name="Dauster Souza Pereira" userId="ad8fe9dc1f26c52e" providerId="LiveId" clId="{7D0EE0DD-16DE-4AC7-931B-63152EF5AC13}" dt="2024-01-22T14:31:48.261" v="671" actId="113"/>
        <pc:sldMkLst>
          <pc:docMk/>
          <pc:sldMk cId="697892599" sldId="314"/>
        </pc:sldMkLst>
        <pc:spChg chg="add mod">
          <ac:chgData name="Dauster Souza Pereira" userId="ad8fe9dc1f26c52e" providerId="LiveId" clId="{7D0EE0DD-16DE-4AC7-931B-63152EF5AC13}" dt="2024-01-22T14:31:48.261" v="671" actId="113"/>
          <ac:spMkLst>
            <pc:docMk/>
            <pc:sldMk cId="697892599" sldId="314"/>
            <ac:spMk id="2" creationId="{DD7287B1-E503-BA35-CEB5-D0A1091BC896}"/>
          </ac:spMkLst>
        </pc:spChg>
        <pc:spChg chg="add mod">
          <ac:chgData name="Dauster Souza Pereira" userId="ad8fe9dc1f26c52e" providerId="LiveId" clId="{7D0EE0DD-16DE-4AC7-931B-63152EF5AC13}" dt="2024-01-22T14:28:30.170" v="650" actId="1076"/>
          <ac:spMkLst>
            <pc:docMk/>
            <pc:sldMk cId="697892599" sldId="314"/>
            <ac:spMk id="4" creationId="{F763979E-E92A-9338-ED06-FD5F438DBECB}"/>
          </ac:spMkLst>
        </pc:spChg>
        <pc:spChg chg="add mod">
          <ac:chgData name="Dauster Souza Pereira" userId="ad8fe9dc1f26c52e" providerId="LiveId" clId="{7D0EE0DD-16DE-4AC7-931B-63152EF5AC13}" dt="2024-01-22T14:30:10.620" v="663" actId="1076"/>
          <ac:spMkLst>
            <pc:docMk/>
            <pc:sldMk cId="697892599" sldId="314"/>
            <ac:spMk id="5" creationId="{7A648A2B-9454-0795-488F-EAACB0F1CE52}"/>
          </ac:spMkLst>
        </pc:spChg>
        <pc:spChg chg="mod">
          <ac:chgData name="Dauster Souza Pereira" userId="ad8fe9dc1f26c52e" providerId="LiveId" clId="{7D0EE0DD-16DE-4AC7-931B-63152EF5AC13}" dt="2024-01-22T14:20:19.075" v="34" actId="20577"/>
          <ac:spMkLst>
            <pc:docMk/>
            <pc:sldMk cId="697892599" sldId="314"/>
            <ac:spMk id="2724" creationId="{00000000-0000-0000-0000-000000000000}"/>
          </ac:spMkLst>
        </pc:spChg>
        <pc:spChg chg="mod">
          <ac:chgData name="Dauster Souza Pereira" userId="ad8fe9dc1f26c52e" providerId="LiveId" clId="{7D0EE0DD-16DE-4AC7-931B-63152EF5AC13}" dt="2024-01-22T14:28:27.862" v="649" actId="1076"/>
          <ac:spMkLst>
            <pc:docMk/>
            <pc:sldMk cId="697892599" sldId="314"/>
            <ac:spMk id="2725" creationId="{00000000-0000-0000-0000-000000000000}"/>
          </ac:spMkLst>
        </pc:spChg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950311958" sldId="316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1445916178" sldId="318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4082227694" sldId="319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2369245122" sldId="320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2367081367" sldId="321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1492396399" sldId="324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83488349" sldId="325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3919888687" sldId="326"/>
        </pc:sldMkLst>
      </pc:sldChg>
      <pc:sldChg chg="del">
        <pc:chgData name="Dauster Souza Pereira" userId="ad8fe9dc1f26c52e" providerId="LiveId" clId="{7D0EE0DD-16DE-4AC7-931B-63152EF5AC13}" dt="2024-01-22T14:15:15.226" v="0" actId="2696"/>
        <pc:sldMkLst>
          <pc:docMk/>
          <pc:sldMk cId="789341202" sldId="327"/>
        </pc:sldMkLst>
      </pc:sldChg>
      <pc:sldChg chg="modSp mod">
        <pc:chgData name="Dauster Souza Pereira" userId="ad8fe9dc1f26c52e" providerId="LiveId" clId="{7D0EE0DD-16DE-4AC7-931B-63152EF5AC13}" dt="2024-01-22T14:15:20.024" v="1" actId="113"/>
        <pc:sldMkLst>
          <pc:docMk/>
          <pc:sldMk cId="2054248235" sldId="328"/>
        </pc:sldMkLst>
        <pc:spChg chg="mod">
          <ac:chgData name="Dauster Souza Pereira" userId="ad8fe9dc1f26c52e" providerId="LiveId" clId="{7D0EE0DD-16DE-4AC7-931B-63152EF5AC13}" dt="2024-01-22T14:15:20.024" v="1" actId="113"/>
          <ac:spMkLst>
            <pc:docMk/>
            <pc:sldMk cId="2054248235" sldId="328"/>
            <ac:spMk id="2884" creationId="{00000000-0000-0000-0000-000000000000}"/>
          </ac:spMkLst>
        </pc:spChg>
      </pc:sldChg>
      <pc:sldChg chg="del">
        <pc:chgData name="Dauster Souza Pereira" userId="ad8fe9dc1f26c52e" providerId="LiveId" clId="{7D0EE0DD-16DE-4AC7-931B-63152EF5AC13}" dt="2024-01-22T15:01:33.556" v="1598" actId="47"/>
        <pc:sldMkLst>
          <pc:docMk/>
          <pc:sldMk cId="812133788" sldId="329"/>
        </pc:sldMkLst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1835583142" sldId="331"/>
        </pc:sldMkLst>
        <pc:spChg chg="mod">
          <ac:chgData name="Dauster Souza Pereira" userId="ad8fe9dc1f26c52e" providerId="LiveId" clId="{7D0EE0DD-16DE-4AC7-931B-63152EF5AC13}" dt="2024-01-22T14:15:26.524" v="2" actId="113"/>
          <ac:spMkLst>
            <pc:docMk/>
            <pc:sldMk cId="1835583142" sldId="331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1145576278" sldId="332"/>
        </pc:sldMkLst>
        <pc:spChg chg="mod">
          <ac:chgData name="Dauster Souza Pereira" userId="ad8fe9dc1f26c52e" providerId="LiveId" clId="{7D0EE0DD-16DE-4AC7-931B-63152EF5AC13}" dt="2024-01-22T14:15:31.176" v="3" actId="113"/>
          <ac:spMkLst>
            <pc:docMk/>
            <pc:sldMk cId="1145576278" sldId="332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578278983" sldId="333"/>
        </pc:sldMkLst>
        <pc:spChg chg="mod">
          <ac:chgData name="Dauster Souza Pereira" userId="ad8fe9dc1f26c52e" providerId="LiveId" clId="{7D0EE0DD-16DE-4AC7-931B-63152EF5AC13}" dt="2024-01-22T14:15:35.955" v="4" actId="113"/>
          <ac:spMkLst>
            <pc:docMk/>
            <pc:sldMk cId="578278983" sldId="333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4033664531" sldId="334"/>
        </pc:sldMkLst>
        <pc:spChg chg="mod">
          <ac:chgData name="Dauster Souza Pereira" userId="ad8fe9dc1f26c52e" providerId="LiveId" clId="{7D0EE0DD-16DE-4AC7-931B-63152EF5AC13}" dt="2024-01-22T14:15:41.856" v="5" actId="113"/>
          <ac:spMkLst>
            <pc:docMk/>
            <pc:sldMk cId="4033664531" sldId="334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233449240" sldId="335"/>
        </pc:sldMkLst>
        <pc:spChg chg="mod">
          <ac:chgData name="Dauster Souza Pereira" userId="ad8fe9dc1f26c52e" providerId="LiveId" clId="{7D0EE0DD-16DE-4AC7-931B-63152EF5AC13}" dt="2024-01-22T14:15:45.563" v="6" actId="113"/>
          <ac:spMkLst>
            <pc:docMk/>
            <pc:sldMk cId="233449240" sldId="335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3822196964" sldId="336"/>
        </pc:sldMkLst>
        <pc:spChg chg="mod">
          <ac:chgData name="Dauster Souza Pereira" userId="ad8fe9dc1f26c52e" providerId="LiveId" clId="{7D0EE0DD-16DE-4AC7-931B-63152EF5AC13}" dt="2024-01-22T14:15:48.777" v="7" actId="113"/>
          <ac:spMkLst>
            <pc:docMk/>
            <pc:sldMk cId="3822196964" sldId="336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2656702685" sldId="337"/>
        </pc:sldMkLst>
        <pc:spChg chg="mod">
          <ac:chgData name="Dauster Souza Pereira" userId="ad8fe9dc1f26c52e" providerId="LiveId" clId="{7D0EE0DD-16DE-4AC7-931B-63152EF5AC13}" dt="2024-01-22T14:15:52.112" v="8" actId="113"/>
          <ac:spMkLst>
            <pc:docMk/>
            <pc:sldMk cId="2656702685" sldId="337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114574977" sldId="338"/>
        </pc:sldMkLst>
        <pc:spChg chg="mod">
          <ac:chgData name="Dauster Souza Pereira" userId="ad8fe9dc1f26c52e" providerId="LiveId" clId="{7D0EE0DD-16DE-4AC7-931B-63152EF5AC13}" dt="2024-01-22T14:15:56.933" v="9" actId="113"/>
          <ac:spMkLst>
            <pc:docMk/>
            <pc:sldMk cId="114574977" sldId="338"/>
            <ac:spMk id="2884" creationId="{00000000-0000-0000-0000-000000000000}"/>
          </ac:spMkLst>
        </pc:spChg>
      </pc:sldChg>
      <pc:sldChg chg="modSp del mod">
        <pc:chgData name="Dauster Souza Pereira" userId="ad8fe9dc1f26c52e" providerId="LiveId" clId="{7D0EE0DD-16DE-4AC7-931B-63152EF5AC13}" dt="2024-01-22T15:01:20.941" v="1597" actId="47"/>
        <pc:sldMkLst>
          <pc:docMk/>
          <pc:sldMk cId="3587793005" sldId="339"/>
        </pc:sldMkLst>
        <pc:spChg chg="mod">
          <ac:chgData name="Dauster Souza Pereira" userId="ad8fe9dc1f26c52e" providerId="LiveId" clId="{7D0EE0DD-16DE-4AC7-931B-63152EF5AC13}" dt="2024-01-22T14:16:00.039" v="10" actId="113"/>
          <ac:spMkLst>
            <pc:docMk/>
            <pc:sldMk cId="3587793005" sldId="339"/>
            <ac:spMk id="2884" creationId="{00000000-0000-0000-0000-000000000000}"/>
          </ac:spMkLst>
        </pc:spChg>
      </pc:sldChg>
      <pc:sldChg chg="addSp delSp modSp add mod delAnim modAnim">
        <pc:chgData name="Dauster Souza Pereira" userId="ad8fe9dc1f26c52e" providerId="LiveId" clId="{7D0EE0DD-16DE-4AC7-931B-63152EF5AC13}" dt="2024-01-22T14:44:25.860" v="1061"/>
        <pc:sldMkLst>
          <pc:docMk/>
          <pc:sldMk cId="2651700092" sldId="340"/>
        </pc:sldMkLst>
        <pc:spChg chg="del">
          <ac:chgData name="Dauster Souza Pereira" userId="ad8fe9dc1f26c52e" providerId="LiveId" clId="{7D0EE0DD-16DE-4AC7-931B-63152EF5AC13}" dt="2024-01-22T14:34:47.677" v="887" actId="478"/>
          <ac:spMkLst>
            <pc:docMk/>
            <pc:sldMk cId="2651700092" sldId="340"/>
            <ac:spMk id="2" creationId="{DD7287B1-E503-BA35-CEB5-D0A1091BC896}"/>
          </ac:spMkLst>
        </pc:spChg>
        <pc:spChg chg="del">
          <ac:chgData name="Dauster Souza Pereira" userId="ad8fe9dc1f26c52e" providerId="LiveId" clId="{7D0EE0DD-16DE-4AC7-931B-63152EF5AC13}" dt="2024-01-22T14:33:18.521" v="675" actId="478"/>
          <ac:spMkLst>
            <pc:docMk/>
            <pc:sldMk cId="2651700092" sldId="340"/>
            <ac:spMk id="4" creationId="{F763979E-E92A-9338-ED06-FD5F438DBECB}"/>
          </ac:spMkLst>
        </pc:spChg>
        <pc:spChg chg="mod">
          <ac:chgData name="Dauster Souza Pereira" userId="ad8fe9dc1f26c52e" providerId="LiveId" clId="{7D0EE0DD-16DE-4AC7-931B-63152EF5AC13}" dt="2024-01-22T14:40:11.987" v="1045" actId="1076"/>
          <ac:spMkLst>
            <pc:docMk/>
            <pc:sldMk cId="2651700092" sldId="340"/>
            <ac:spMk id="5" creationId="{7A648A2B-9454-0795-488F-EAACB0F1CE52}"/>
          </ac:spMkLst>
        </pc:spChg>
        <pc:spChg chg="add del mod">
          <ac:chgData name="Dauster Souza Pereira" userId="ad8fe9dc1f26c52e" providerId="LiveId" clId="{7D0EE0DD-16DE-4AC7-931B-63152EF5AC13}" dt="2024-01-22T14:33:16.559" v="674" actId="478"/>
          <ac:spMkLst>
            <pc:docMk/>
            <pc:sldMk cId="2651700092" sldId="340"/>
            <ac:spMk id="7" creationId="{93E360E9-000D-D05F-69CB-4C9EE4FC0DD8}"/>
          </ac:spMkLst>
        </pc:spChg>
        <pc:spChg chg="add del mod">
          <ac:chgData name="Dauster Souza Pereira" userId="ad8fe9dc1f26c52e" providerId="LiveId" clId="{7D0EE0DD-16DE-4AC7-931B-63152EF5AC13}" dt="2024-01-22T14:40:48.288" v="1050" actId="478"/>
          <ac:spMkLst>
            <pc:docMk/>
            <pc:sldMk cId="2651700092" sldId="340"/>
            <ac:spMk id="8" creationId="{88FE4FF2-C87E-8525-B341-90073AB51F3D}"/>
          </ac:spMkLst>
        </pc:spChg>
        <pc:spChg chg="del">
          <ac:chgData name="Dauster Souza Pereira" userId="ad8fe9dc1f26c52e" providerId="LiveId" clId="{7D0EE0DD-16DE-4AC7-931B-63152EF5AC13}" dt="2024-01-22T14:33:10.003" v="673" actId="478"/>
          <ac:spMkLst>
            <pc:docMk/>
            <pc:sldMk cId="2651700092" sldId="340"/>
            <ac:spMk id="2725" creationId="{00000000-0000-0000-0000-000000000000}"/>
          </ac:spMkLst>
        </pc:spChg>
        <pc:picChg chg="add del mod">
          <ac:chgData name="Dauster Souza Pereira" userId="ad8fe9dc1f26c52e" providerId="LiveId" clId="{7D0EE0DD-16DE-4AC7-931B-63152EF5AC13}" dt="2024-01-22T14:40:03.547" v="1044" actId="478"/>
          <ac:picMkLst>
            <pc:docMk/>
            <pc:sldMk cId="2651700092" sldId="340"/>
            <ac:picMk id="1026" creationId="{0CDD6BA3-078D-8545-8203-CF6B6F9A79D5}"/>
          </ac:picMkLst>
        </pc:picChg>
        <pc:picChg chg="add del mod">
          <ac:chgData name="Dauster Souza Pereira" userId="ad8fe9dc1f26c52e" providerId="LiveId" clId="{7D0EE0DD-16DE-4AC7-931B-63152EF5AC13}" dt="2024-01-22T14:43:57.297" v="1057" actId="478"/>
          <ac:picMkLst>
            <pc:docMk/>
            <pc:sldMk cId="2651700092" sldId="340"/>
            <ac:picMk id="1030" creationId="{CFF47226-67C3-8184-FCED-8F5236EE5270}"/>
          </ac:picMkLst>
        </pc:picChg>
        <pc:picChg chg="add mod">
          <ac:chgData name="Dauster Souza Pereira" userId="ad8fe9dc1f26c52e" providerId="LiveId" clId="{7D0EE0DD-16DE-4AC7-931B-63152EF5AC13}" dt="2024-01-22T14:44:19.971" v="1060" actId="1440"/>
          <ac:picMkLst>
            <pc:docMk/>
            <pc:sldMk cId="2651700092" sldId="340"/>
            <ac:picMk id="1032" creationId="{61B622FE-A6D4-C370-755F-9AF85BCDEF84}"/>
          </ac:picMkLst>
        </pc:picChg>
      </pc:sldChg>
      <pc:sldChg chg="addSp delSp modSp add mod delAnim modAnim">
        <pc:chgData name="Dauster Souza Pereira" userId="ad8fe9dc1f26c52e" providerId="LiveId" clId="{7D0EE0DD-16DE-4AC7-931B-63152EF5AC13}" dt="2024-01-22T14:51:57.224" v="1403"/>
        <pc:sldMkLst>
          <pc:docMk/>
          <pc:sldMk cId="3057422757" sldId="341"/>
        </pc:sldMkLst>
        <pc:spChg chg="del mod">
          <ac:chgData name="Dauster Souza Pereira" userId="ad8fe9dc1f26c52e" providerId="LiveId" clId="{7D0EE0DD-16DE-4AC7-931B-63152EF5AC13}" dt="2024-01-22T14:47:24.260" v="1333" actId="478"/>
          <ac:spMkLst>
            <pc:docMk/>
            <pc:sldMk cId="3057422757" sldId="341"/>
            <ac:spMk id="2" creationId="{DD7287B1-E503-BA35-CEB5-D0A1091BC896}"/>
          </ac:spMkLst>
        </pc:spChg>
        <pc:spChg chg="del">
          <ac:chgData name="Dauster Souza Pereira" userId="ad8fe9dc1f26c52e" providerId="LiveId" clId="{7D0EE0DD-16DE-4AC7-931B-63152EF5AC13}" dt="2024-01-22T14:45:21.614" v="1108" actId="478"/>
          <ac:spMkLst>
            <pc:docMk/>
            <pc:sldMk cId="3057422757" sldId="341"/>
            <ac:spMk id="4" creationId="{F763979E-E92A-9338-ED06-FD5F438DBECB}"/>
          </ac:spMkLst>
        </pc:spChg>
        <pc:spChg chg="del">
          <ac:chgData name="Dauster Souza Pereira" userId="ad8fe9dc1f26c52e" providerId="LiveId" clId="{7D0EE0DD-16DE-4AC7-931B-63152EF5AC13}" dt="2024-01-22T14:46:44.428" v="1243" actId="478"/>
          <ac:spMkLst>
            <pc:docMk/>
            <pc:sldMk cId="3057422757" sldId="341"/>
            <ac:spMk id="5" creationId="{7A648A2B-9454-0795-488F-EAACB0F1CE52}"/>
          </ac:spMkLst>
        </pc:spChg>
        <pc:spChg chg="add mod">
          <ac:chgData name="Dauster Souza Pereira" userId="ad8fe9dc1f26c52e" providerId="LiveId" clId="{7D0EE0DD-16DE-4AC7-931B-63152EF5AC13}" dt="2024-01-22T14:51:28.189" v="1401" actId="20577"/>
          <ac:spMkLst>
            <pc:docMk/>
            <pc:sldMk cId="3057422757" sldId="341"/>
            <ac:spMk id="7" creationId="{CEA680BC-E12A-D888-E0ED-0CD5A631A4C5}"/>
          </ac:spMkLst>
        </pc:spChg>
        <pc:spChg chg="add mod">
          <ac:chgData name="Dauster Souza Pereira" userId="ad8fe9dc1f26c52e" providerId="LiveId" clId="{7D0EE0DD-16DE-4AC7-931B-63152EF5AC13}" dt="2024-01-22T14:51:05.898" v="1398" actId="1076"/>
          <ac:spMkLst>
            <pc:docMk/>
            <pc:sldMk cId="3057422757" sldId="341"/>
            <ac:spMk id="10" creationId="{EBC9535F-7ED2-425C-2BF6-9C729EC91A21}"/>
          </ac:spMkLst>
        </pc:spChg>
        <pc:spChg chg="mod">
          <ac:chgData name="Dauster Souza Pereira" userId="ad8fe9dc1f26c52e" providerId="LiveId" clId="{7D0EE0DD-16DE-4AC7-931B-63152EF5AC13}" dt="2024-01-22T14:45:18.730" v="1107" actId="1076"/>
          <ac:spMkLst>
            <pc:docMk/>
            <pc:sldMk cId="3057422757" sldId="341"/>
            <ac:spMk id="2724" creationId="{00000000-0000-0000-0000-000000000000}"/>
          </ac:spMkLst>
        </pc:spChg>
        <pc:spChg chg="del">
          <ac:chgData name="Dauster Souza Pereira" userId="ad8fe9dc1f26c52e" providerId="LiveId" clId="{7D0EE0DD-16DE-4AC7-931B-63152EF5AC13}" dt="2024-01-22T14:45:21.614" v="1108" actId="478"/>
          <ac:spMkLst>
            <pc:docMk/>
            <pc:sldMk cId="3057422757" sldId="341"/>
            <ac:spMk id="2725" creationId="{00000000-0000-0000-0000-000000000000}"/>
          </ac:spMkLst>
        </pc:spChg>
        <pc:picChg chg="add mod">
          <ac:chgData name="Dauster Souza Pereira" userId="ad8fe9dc1f26c52e" providerId="LiveId" clId="{7D0EE0DD-16DE-4AC7-931B-63152EF5AC13}" dt="2024-01-22T14:51:08.550" v="1399" actId="1076"/>
          <ac:picMkLst>
            <pc:docMk/>
            <pc:sldMk cId="3057422757" sldId="341"/>
            <ac:picMk id="9" creationId="{CEC4BDF5-73B9-9B08-345C-EA3943B123CD}"/>
          </ac:picMkLst>
        </pc:picChg>
      </pc:sldChg>
      <pc:sldChg chg="addSp delSp modSp add mod delAnim modAnim">
        <pc:chgData name="Dauster Souza Pereira" userId="ad8fe9dc1f26c52e" providerId="LiveId" clId="{7D0EE0DD-16DE-4AC7-931B-63152EF5AC13}" dt="2024-01-22T14:58:38.176" v="1594"/>
        <pc:sldMkLst>
          <pc:docMk/>
          <pc:sldMk cId="1741527458" sldId="342"/>
        </pc:sldMkLst>
        <pc:spChg chg="mod">
          <ac:chgData name="Dauster Souza Pereira" userId="ad8fe9dc1f26c52e" providerId="LiveId" clId="{7D0EE0DD-16DE-4AC7-931B-63152EF5AC13}" dt="2024-01-22T14:52:33.996" v="1406" actId="14100"/>
          <ac:spMkLst>
            <pc:docMk/>
            <pc:sldMk cId="1741527458" sldId="342"/>
            <ac:spMk id="7" creationId="{CEA680BC-E12A-D888-E0ED-0CD5A631A4C5}"/>
          </ac:spMkLst>
        </pc:spChg>
        <pc:spChg chg="mod">
          <ac:chgData name="Dauster Souza Pereira" userId="ad8fe9dc1f26c52e" providerId="LiveId" clId="{7D0EE0DD-16DE-4AC7-931B-63152EF5AC13}" dt="2024-01-22T14:54:45.022" v="1496" actId="1076"/>
          <ac:spMkLst>
            <pc:docMk/>
            <pc:sldMk cId="1741527458" sldId="342"/>
            <ac:spMk id="10" creationId="{EBC9535F-7ED2-425C-2BF6-9C729EC91A21}"/>
          </ac:spMkLst>
        </pc:spChg>
        <pc:picChg chg="add del mod">
          <ac:chgData name="Dauster Souza Pereira" userId="ad8fe9dc1f26c52e" providerId="LiveId" clId="{7D0EE0DD-16DE-4AC7-931B-63152EF5AC13}" dt="2024-01-22T14:55:58.735" v="1498" actId="478"/>
          <ac:picMkLst>
            <pc:docMk/>
            <pc:sldMk cId="1741527458" sldId="342"/>
            <ac:picMk id="4" creationId="{57B9BE52-02EB-63FE-68A4-BF0D921C1067}"/>
          </ac:picMkLst>
        </pc:picChg>
        <pc:picChg chg="add mod">
          <ac:chgData name="Dauster Souza Pereira" userId="ad8fe9dc1f26c52e" providerId="LiveId" clId="{7D0EE0DD-16DE-4AC7-931B-63152EF5AC13}" dt="2024-01-22T14:56:10.224" v="1502" actId="14100"/>
          <ac:picMkLst>
            <pc:docMk/>
            <pc:sldMk cId="1741527458" sldId="342"/>
            <ac:picMk id="6" creationId="{9A118394-2E17-6C17-8771-D16C4FD420A9}"/>
          </ac:picMkLst>
        </pc:picChg>
        <pc:picChg chg="del">
          <ac:chgData name="Dauster Souza Pereira" userId="ad8fe9dc1f26c52e" providerId="LiveId" clId="{7D0EE0DD-16DE-4AC7-931B-63152EF5AC13}" dt="2024-01-22T14:53:27.172" v="1409" actId="478"/>
          <ac:picMkLst>
            <pc:docMk/>
            <pc:sldMk cId="1741527458" sldId="342"/>
            <ac:picMk id="9" creationId="{CEC4BDF5-73B9-9B08-345C-EA3943B123CD}"/>
          </ac:picMkLst>
        </pc:picChg>
      </pc:sldChg>
      <pc:sldChg chg="addSp delSp modSp add mod modAnim">
        <pc:chgData name="Dauster Souza Pereira" userId="ad8fe9dc1f26c52e" providerId="LiveId" clId="{7D0EE0DD-16DE-4AC7-931B-63152EF5AC13}" dt="2024-01-22T14:58:58.721" v="1596"/>
        <pc:sldMkLst>
          <pc:docMk/>
          <pc:sldMk cId="2668352737" sldId="343"/>
        </pc:sldMkLst>
        <pc:spChg chg="mod">
          <ac:chgData name="Dauster Souza Pereira" userId="ad8fe9dc1f26c52e" providerId="LiveId" clId="{7D0EE0DD-16DE-4AC7-931B-63152EF5AC13}" dt="2024-01-22T14:58:08.258" v="1588" actId="1076"/>
          <ac:spMkLst>
            <pc:docMk/>
            <pc:sldMk cId="2668352737" sldId="343"/>
            <ac:spMk id="10" creationId="{EBC9535F-7ED2-425C-2BF6-9C729EC91A21}"/>
          </ac:spMkLst>
        </pc:spChg>
        <pc:picChg chg="add mod">
          <ac:chgData name="Dauster Souza Pereira" userId="ad8fe9dc1f26c52e" providerId="LiveId" clId="{7D0EE0DD-16DE-4AC7-931B-63152EF5AC13}" dt="2024-01-22T14:58:05.272" v="1587" actId="1076"/>
          <ac:picMkLst>
            <pc:docMk/>
            <pc:sldMk cId="2668352737" sldId="343"/>
            <ac:picMk id="4" creationId="{70BBD996-B896-53EE-8B6E-374ECDCF5A4F}"/>
          </ac:picMkLst>
        </pc:picChg>
        <pc:picChg chg="del">
          <ac:chgData name="Dauster Souza Pereira" userId="ad8fe9dc1f26c52e" providerId="LiveId" clId="{7D0EE0DD-16DE-4AC7-931B-63152EF5AC13}" dt="2024-01-22T14:56:40.638" v="1504" actId="478"/>
          <ac:picMkLst>
            <pc:docMk/>
            <pc:sldMk cId="2668352737" sldId="343"/>
            <ac:picMk id="9" creationId="{CEC4BDF5-73B9-9B08-345C-EA3943B123CD}"/>
          </ac:picMkLst>
        </pc:picChg>
      </pc:sldChg>
      <pc:sldChg chg="addSp delSp modSp add mod delAnim modAnim">
        <pc:chgData name="Dauster Souza Pereira" userId="ad8fe9dc1f26c52e" providerId="LiveId" clId="{7D0EE0DD-16DE-4AC7-931B-63152EF5AC13}" dt="2024-01-22T15:28:09.204" v="2401" actId="20577"/>
        <pc:sldMkLst>
          <pc:docMk/>
          <pc:sldMk cId="1919351684" sldId="344"/>
        </pc:sldMkLst>
        <pc:spChg chg="add mod">
          <ac:chgData name="Dauster Souza Pereira" userId="ad8fe9dc1f26c52e" providerId="LiveId" clId="{7D0EE0DD-16DE-4AC7-931B-63152EF5AC13}" dt="2024-01-22T15:25:19.405" v="2328" actId="20577"/>
          <ac:spMkLst>
            <pc:docMk/>
            <pc:sldMk cId="1919351684" sldId="344"/>
            <ac:spMk id="2" creationId="{B329C8D6-68DB-44C2-0191-50E6C2C9AAA8}"/>
          </ac:spMkLst>
        </pc:spChg>
        <pc:spChg chg="mod">
          <ac:chgData name="Dauster Souza Pereira" userId="ad8fe9dc1f26c52e" providerId="LiveId" clId="{7D0EE0DD-16DE-4AC7-931B-63152EF5AC13}" dt="2024-01-22T15:11:18.511" v="1985" actId="20577"/>
          <ac:spMkLst>
            <pc:docMk/>
            <pc:sldMk cId="1919351684" sldId="344"/>
            <ac:spMk id="7" creationId="{CEA680BC-E12A-D888-E0ED-0CD5A631A4C5}"/>
          </ac:spMkLst>
        </pc:spChg>
        <pc:spChg chg="del">
          <ac:chgData name="Dauster Souza Pereira" userId="ad8fe9dc1f26c52e" providerId="LiveId" clId="{7D0EE0DD-16DE-4AC7-931B-63152EF5AC13}" dt="2024-01-22T15:02:52.587" v="1632" actId="478"/>
          <ac:spMkLst>
            <pc:docMk/>
            <pc:sldMk cId="1919351684" sldId="344"/>
            <ac:spMk id="10" creationId="{EBC9535F-7ED2-425C-2BF6-9C729EC91A21}"/>
          </ac:spMkLst>
        </pc:spChg>
        <pc:spChg chg="mod">
          <ac:chgData name="Dauster Souza Pereira" userId="ad8fe9dc1f26c52e" providerId="LiveId" clId="{7D0EE0DD-16DE-4AC7-931B-63152EF5AC13}" dt="2024-01-22T15:28:09.204" v="2401" actId="20577"/>
          <ac:spMkLst>
            <pc:docMk/>
            <pc:sldMk cId="1919351684" sldId="344"/>
            <ac:spMk id="2724" creationId="{00000000-0000-0000-0000-000000000000}"/>
          </ac:spMkLst>
        </pc:spChg>
        <pc:picChg chg="del">
          <ac:chgData name="Dauster Souza Pereira" userId="ad8fe9dc1f26c52e" providerId="LiveId" clId="{7D0EE0DD-16DE-4AC7-931B-63152EF5AC13}" dt="2024-01-22T15:02:52.587" v="1632" actId="478"/>
          <ac:picMkLst>
            <pc:docMk/>
            <pc:sldMk cId="1919351684" sldId="344"/>
            <ac:picMk id="4" creationId="{70BBD996-B896-53EE-8B6E-374ECDCF5A4F}"/>
          </ac:picMkLst>
        </pc:picChg>
      </pc:sldChg>
      <pc:sldChg chg="addSp modSp add mod modAnim">
        <pc:chgData name="Dauster Souza Pereira" userId="ad8fe9dc1f26c52e" providerId="LiveId" clId="{7D0EE0DD-16DE-4AC7-931B-63152EF5AC13}" dt="2024-01-22T15:57:24.399" v="3620" actId="1076"/>
        <pc:sldMkLst>
          <pc:docMk/>
          <pc:sldMk cId="2578616842" sldId="345"/>
        </pc:sldMkLst>
        <pc:spChg chg="mod">
          <ac:chgData name="Dauster Souza Pereira" userId="ad8fe9dc1f26c52e" providerId="LiveId" clId="{7D0EE0DD-16DE-4AC7-931B-63152EF5AC13}" dt="2024-01-22T15:57:18.761" v="3617" actId="1076"/>
          <ac:spMkLst>
            <pc:docMk/>
            <pc:sldMk cId="2578616842" sldId="345"/>
            <ac:spMk id="7" creationId="{CEA680BC-E12A-D888-E0ED-0CD5A631A4C5}"/>
          </ac:spMkLst>
        </pc:spChg>
        <pc:picChg chg="add mod">
          <ac:chgData name="Dauster Souza Pereira" userId="ad8fe9dc1f26c52e" providerId="LiveId" clId="{7D0EE0DD-16DE-4AC7-931B-63152EF5AC13}" dt="2024-01-22T15:57:24.399" v="3620" actId="1076"/>
          <ac:picMkLst>
            <pc:docMk/>
            <pc:sldMk cId="2578616842" sldId="345"/>
            <ac:picMk id="4" creationId="{E6C71D71-9CAD-A8CA-4A79-416633457EF3}"/>
          </ac:picMkLst>
        </pc:picChg>
      </pc:sldChg>
      <pc:sldChg chg="modSp add mod modAnim">
        <pc:chgData name="Dauster Souza Pereira" userId="ad8fe9dc1f26c52e" providerId="LiveId" clId="{7D0EE0DD-16DE-4AC7-931B-63152EF5AC13}" dt="2024-01-22T15:27:34.336" v="2400" actId="14100"/>
        <pc:sldMkLst>
          <pc:docMk/>
          <pc:sldMk cId="2813335755" sldId="346"/>
        </pc:sldMkLst>
        <pc:spChg chg="mod">
          <ac:chgData name="Dauster Souza Pereira" userId="ad8fe9dc1f26c52e" providerId="LiveId" clId="{7D0EE0DD-16DE-4AC7-931B-63152EF5AC13}" dt="2024-01-22T15:27:34.336" v="2400" actId="14100"/>
          <ac:spMkLst>
            <pc:docMk/>
            <pc:sldMk cId="2813335755" sldId="346"/>
            <ac:spMk id="2" creationId="{B329C8D6-68DB-44C2-0191-50E6C2C9AAA8}"/>
          </ac:spMkLst>
        </pc:spChg>
        <pc:spChg chg="mod">
          <ac:chgData name="Dauster Souza Pereira" userId="ad8fe9dc1f26c52e" providerId="LiveId" clId="{7D0EE0DD-16DE-4AC7-931B-63152EF5AC13}" dt="2024-01-22T15:22:16.586" v="2241" actId="20577"/>
          <ac:spMkLst>
            <pc:docMk/>
            <pc:sldMk cId="2813335755" sldId="346"/>
            <ac:spMk id="7" creationId="{CEA680BC-E12A-D888-E0ED-0CD5A631A4C5}"/>
          </ac:spMkLst>
        </pc:spChg>
      </pc:sldChg>
      <pc:sldChg chg="modSp add mod modAnim">
        <pc:chgData name="Dauster Souza Pereira" userId="ad8fe9dc1f26c52e" providerId="LiveId" clId="{7D0EE0DD-16DE-4AC7-931B-63152EF5AC13}" dt="2024-01-22T15:36:55.025" v="2917"/>
        <pc:sldMkLst>
          <pc:docMk/>
          <pc:sldMk cId="1059387847" sldId="347"/>
        </pc:sldMkLst>
        <pc:spChg chg="mod">
          <ac:chgData name="Dauster Souza Pereira" userId="ad8fe9dc1f26c52e" providerId="LiveId" clId="{7D0EE0DD-16DE-4AC7-931B-63152EF5AC13}" dt="2024-01-22T15:36:11.894" v="2911" actId="207"/>
          <ac:spMkLst>
            <pc:docMk/>
            <pc:sldMk cId="1059387847" sldId="347"/>
            <ac:spMk id="2" creationId="{B329C8D6-68DB-44C2-0191-50E6C2C9AAA8}"/>
          </ac:spMkLst>
        </pc:spChg>
        <pc:spChg chg="mod">
          <ac:chgData name="Dauster Souza Pereira" userId="ad8fe9dc1f26c52e" providerId="LiveId" clId="{7D0EE0DD-16DE-4AC7-931B-63152EF5AC13}" dt="2024-01-22T15:29:35.459" v="2596" actId="20577"/>
          <ac:spMkLst>
            <pc:docMk/>
            <pc:sldMk cId="1059387847" sldId="347"/>
            <ac:spMk id="7" creationId="{CEA680BC-E12A-D888-E0ED-0CD5A631A4C5}"/>
          </ac:spMkLst>
        </pc:spChg>
        <pc:spChg chg="mod">
          <ac:chgData name="Dauster Souza Pereira" userId="ad8fe9dc1f26c52e" providerId="LiveId" clId="{7D0EE0DD-16DE-4AC7-931B-63152EF5AC13}" dt="2024-01-22T15:28:32.970" v="2403" actId="20577"/>
          <ac:spMkLst>
            <pc:docMk/>
            <pc:sldMk cId="1059387847" sldId="347"/>
            <ac:spMk id="2724" creationId="{00000000-0000-0000-0000-000000000000}"/>
          </ac:spMkLst>
        </pc:spChg>
      </pc:sldChg>
      <pc:sldChg chg="modSp add mod modAnim">
        <pc:chgData name="Dauster Souza Pereira" userId="ad8fe9dc1f26c52e" providerId="LiveId" clId="{7D0EE0DD-16DE-4AC7-931B-63152EF5AC13}" dt="2024-01-22T15:53:47.517" v="3563" actId="1076"/>
        <pc:sldMkLst>
          <pc:docMk/>
          <pc:sldMk cId="733242236" sldId="348"/>
        </pc:sldMkLst>
        <pc:spChg chg="mod">
          <ac:chgData name="Dauster Souza Pereira" userId="ad8fe9dc1f26c52e" providerId="LiveId" clId="{7D0EE0DD-16DE-4AC7-931B-63152EF5AC13}" dt="2024-01-22T15:53:06.074" v="3558" actId="1076"/>
          <ac:spMkLst>
            <pc:docMk/>
            <pc:sldMk cId="733242236" sldId="348"/>
            <ac:spMk id="2" creationId="{B329C8D6-68DB-44C2-0191-50E6C2C9AAA8}"/>
          </ac:spMkLst>
        </pc:spChg>
        <pc:spChg chg="mod">
          <ac:chgData name="Dauster Souza Pereira" userId="ad8fe9dc1f26c52e" providerId="LiveId" clId="{7D0EE0DD-16DE-4AC7-931B-63152EF5AC13}" dt="2024-01-22T15:53:47.517" v="3563" actId="1076"/>
          <ac:spMkLst>
            <pc:docMk/>
            <pc:sldMk cId="733242236" sldId="348"/>
            <ac:spMk id="7" creationId="{CEA680BC-E12A-D888-E0ED-0CD5A631A4C5}"/>
          </ac:spMkLst>
        </pc:spChg>
        <pc:spChg chg="mod">
          <ac:chgData name="Dauster Souza Pereira" userId="ad8fe9dc1f26c52e" providerId="LiveId" clId="{7D0EE0DD-16DE-4AC7-931B-63152EF5AC13}" dt="2024-01-22T15:37:24.516" v="2919" actId="20577"/>
          <ac:spMkLst>
            <pc:docMk/>
            <pc:sldMk cId="733242236" sldId="348"/>
            <ac:spMk id="2724" creationId="{00000000-0000-0000-0000-000000000000}"/>
          </ac:spMkLst>
        </pc:spChg>
      </pc:sldChg>
      <pc:sldMasterChg chg="delSldLayout">
        <pc:chgData name="Dauster Souza Pereira" userId="ad8fe9dc1f26c52e" providerId="LiveId" clId="{7D0EE0DD-16DE-4AC7-931B-63152EF5AC13}" dt="2024-01-22T15:01:33.556" v="1598" actId="47"/>
        <pc:sldMasterMkLst>
          <pc:docMk/>
          <pc:sldMasterMk cId="0" sldId="2147483678"/>
        </pc:sldMasterMkLst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Dauster Souza Pereira" userId="ad8fe9dc1f26c52e" providerId="LiveId" clId="{7D0EE0DD-16DE-4AC7-931B-63152EF5AC13}" dt="2024-01-22T15:01:33.556" v="1598" actId="47"/>
        <pc:sldMasterMkLst>
          <pc:docMk/>
          <pc:sldMasterMk cId="0" sldId="2147483679"/>
        </pc:sldMasterMkLst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Dauster Souza Pereira" userId="ad8fe9dc1f26c52e" providerId="LiveId" clId="{7D0EE0DD-16DE-4AC7-931B-63152EF5AC13}" dt="2024-01-22T15:01:33.556" v="1598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  <pc:docChgLst>
    <pc:chgData name="Dauster Souza Pereira" userId="ad8fe9dc1f26c52e" providerId="LiveId" clId="{2EB1CC80-B633-4F73-972C-5D155DDFB95B}"/>
    <pc:docChg chg="undo custSel addSld delSld modSld sldOrd">
      <pc:chgData name="Dauster Souza Pereira" userId="ad8fe9dc1f26c52e" providerId="LiveId" clId="{2EB1CC80-B633-4F73-972C-5D155DDFB95B}" dt="2024-03-04T14:02:05.882" v="2659"/>
      <pc:docMkLst>
        <pc:docMk/>
      </pc:docMkLst>
      <pc:sldChg chg="addSp delSp modSp del mod delAnim modAnim">
        <pc:chgData name="Dauster Souza Pereira" userId="ad8fe9dc1f26c52e" providerId="LiveId" clId="{2EB1CC80-B633-4F73-972C-5D155DDFB95B}" dt="2024-03-04T12:36:42.365" v="767" actId="47"/>
        <pc:sldMkLst>
          <pc:docMk/>
          <pc:sldMk cId="697892599" sldId="314"/>
        </pc:sldMkLst>
        <pc:spChg chg="mod">
          <ac:chgData name="Dauster Souza Pereira" userId="ad8fe9dc1f26c52e" providerId="LiveId" clId="{2EB1CC80-B633-4F73-972C-5D155DDFB95B}" dt="2024-03-03T23:42:40.631" v="748" actId="20577"/>
          <ac:spMkLst>
            <pc:docMk/>
            <pc:sldMk cId="697892599" sldId="314"/>
            <ac:spMk id="2" creationId="{DD7287B1-E503-BA35-CEB5-D0A1091BC896}"/>
          </ac:spMkLst>
        </pc:spChg>
        <pc:spChg chg="del">
          <ac:chgData name="Dauster Souza Pereira" userId="ad8fe9dc1f26c52e" providerId="LiveId" clId="{2EB1CC80-B633-4F73-972C-5D155DDFB95B}" dt="2024-03-03T22:47:06.315" v="53" actId="478"/>
          <ac:spMkLst>
            <pc:docMk/>
            <pc:sldMk cId="697892599" sldId="314"/>
            <ac:spMk id="4" creationId="{F763979E-E92A-9338-ED06-FD5F438DBECB}"/>
          </ac:spMkLst>
        </pc:spChg>
        <pc:spChg chg="del mod">
          <ac:chgData name="Dauster Souza Pereira" userId="ad8fe9dc1f26c52e" providerId="LiveId" clId="{2EB1CC80-B633-4F73-972C-5D155DDFB95B}" dt="2024-03-03T22:48:52.220" v="228" actId="478"/>
          <ac:spMkLst>
            <pc:docMk/>
            <pc:sldMk cId="697892599" sldId="314"/>
            <ac:spMk id="5" creationId="{7A648A2B-9454-0795-488F-EAACB0F1CE52}"/>
          </ac:spMkLst>
        </pc:spChg>
        <pc:spChg chg="add del mod">
          <ac:chgData name="Dauster Souza Pereira" userId="ad8fe9dc1f26c52e" providerId="LiveId" clId="{2EB1CC80-B633-4F73-972C-5D155DDFB95B}" dt="2024-03-03T22:47:09.176" v="54" actId="478"/>
          <ac:spMkLst>
            <pc:docMk/>
            <pc:sldMk cId="697892599" sldId="314"/>
            <ac:spMk id="7" creationId="{6F08863B-4B9B-812C-026C-DDCF36D048B7}"/>
          </ac:spMkLst>
        </pc:spChg>
        <pc:spChg chg="mod">
          <ac:chgData name="Dauster Souza Pereira" userId="ad8fe9dc1f26c52e" providerId="LiveId" clId="{2EB1CC80-B633-4F73-972C-5D155DDFB95B}" dt="2024-03-03T23:42:10.533" v="719" actId="20577"/>
          <ac:spMkLst>
            <pc:docMk/>
            <pc:sldMk cId="697892599" sldId="314"/>
            <ac:spMk id="2724" creationId="{00000000-0000-0000-0000-000000000000}"/>
          </ac:spMkLst>
        </pc:spChg>
        <pc:spChg chg="del">
          <ac:chgData name="Dauster Souza Pereira" userId="ad8fe9dc1f26c52e" providerId="LiveId" clId="{2EB1CC80-B633-4F73-972C-5D155DDFB95B}" dt="2024-03-03T22:47:06.315" v="53" actId="478"/>
          <ac:spMkLst>
            <pc:docMk/>
            <pc:sldMk cId="697892599" sldId="314"/>
            <ac:spMk id="2725" creationId="{00000000-0000-0000-0000-000000000000}"/>
          </ac:spMkLst>
        </pc:spChg>
      </pc:sldChg>
      <pc:sldChg chg="modSp mod">
        <pc:chgData name="Dauster Souza Pereira" userId="ad8fe9dc1f26c52e" providerId="LiveId" clId="{2EB1CC80-B633-4F73-972C-5D155DDFB95B}" dt="2024-03-03T22:46:24.637" v="22" actId="20577"/>
        <pc:sldMkLst>
          <pc:docMk/>
          <pc:sldMk cId="2054248235" sldId="328"/>
        </pc:sldMkLst>
        <pc:spChg chg="mod">
          <ac:chgData name="Dauster Souza Pereira" userId="ad8fe9dc1f26c52e" providerId="LiveId" clId="{2EB1CC80-B633-4F73-972C-5D155DDFB95B}" dt="2024-03-03T22:46:24.637" v="22" actId="20577"/>
          <ac:spMkLst>
            <pc:docMk/>
            <pc:sldMk cId="2054248235" sldId="328"/>
            <ac:spMk id="2884" creationId="{00000000-0000-0000-0000-000000000000}"/>
          </ac:spMkLst>
        </pc:spChg>
        <pc:spChg chg="mod">
          <ac:chgData name="Dauster Souza Pereira" userId="ad8fe9dc1f26c52e" providerId="LiveId" clId="{2EB1CC80-B633-4F73-972C-5D155DDFB95B}" dt="2024-03-03T22:46:09.986" v="0" actId="20577"/>
          <ac:spMkLst>
            <pc:docMk/>
            <pc:sldMk cId="2054248235" sldId="328"/>
            <ac:spMk id="2885" creationId="{00000000-0000-0000-0000-000000000000}"/>
          </ac:spMkLst>
        </pc:spChg>
      </pc:sldChg>
      <pc:sldChg chg="delSp modSp mod ord modAnim">
        <pc:chgData name="Dauster Souza Pereira" userId="ad8fe9dc1f26c52e" providerId="LiveId" clId="{2EB1CC80-B633-4F73-972C-5D155DDFB95B}" dt="2024-03-03T22:57:51.724" v="390"/>
        <pc:sldMkLst>
          <pc:docMk/>
          <pc:sldMk cId="2651700092" sldId="340"/>
        </pc:sldMkLst>
        <pc:spChg chg="mod">
          <ac:chgData name="Dauster Souza Pereira" userId="ad8fe9dc1f26c52e" providerId="LiveId" clId="{2EB1CC80-B633-4F73-972C-5D155DDFB95B}" dt="2024-03-03T22:57:39.158" v="387" actId="14100"/>
          <ac:spMkLst>
            <pc:docMk/>
            <pc:sldMk cId="2651700092" sldId="340"/>
            <ac:spMk id="5" creationId="{7A648A2B-9454-0795-488F-EAACB0F1CE52}"/>
          </ac:spMkLst>
        </pc:spChg>
        <pc:spChg chg="mod">
          <ac:chgData name="Dauster Souza Pereira" userId="ad8fe9dc1f26c52e" providerId="LiveId" clId="{2EB1CC80-B633-4F73-972C-5D155DDFB95B}" dt="2024-03-03T22:55:46.342" v="366" actId="20577"/>
          <ac:spMkLst>
            <pc:docMk/>
            <pc:sldMk cId="2651700092" sldId="340"/>
            <ac:spMk id="2724" creationId="{00000000-0000-0000-0000-000000000000}"/>
          </ac:spMkLst>
        </pc:spChg>
        <pc:picChg chg="del">
          <ac:chgData name="Dauster Souza Pereira" userId="ad8fe9dc1f26c52e" providerId="LiveId" clId="{2EB1CC80-B633-4F73-972C-5D155DDFB95B}" dt="2024-03-03T22:56:31.519" v="373" actId="478"/>
          <ac:picMkLst>
            <pc:docMk/>
            <pc:sldMk cId="2651700092" sldId="340"/>
            <ac:picMk id="1032" creationId="{61B622FE-A6D4-C370-755F-9AF85BCDEF84}"/>
          </ac:picMkLst>
        </pc:picChg>
      </pc:sldChg>
      <pc:sldChg chg="del">
        <pc:chgData name="Dauster Souza Pereira" userId="ad8fe9dc1f26c52e" providerId="LiveId" clId="{2EB1CC80-B633-4F73-972C-5D155DDFB95B}" dt="2024-03-03T23:02:28.900" v="445" actId="47"/>
        <pc:sldMkLst>
          <pc:docMk/>
          <pc:sldMk cId="3057422757" sldId="341"/>
        </pc:sldMkLst>
      </pc:sldChg>
      <pc:sldChg chg="del">
        <pc:chgData name="Dauster Souza Pereira" userId="ad8fe9dc1f26c52e" providerId="LiveId" clId="{2EB1CC80-B633-4F73-972C-5D155DDFB95B}" dt="2024-03-03T23:02:28.900" v="445" actId="47"/>
        <pc:sldMkLst>
          <pc:docMk/>
          <pc:sldMk cId="1741527458" sldId="342"/>
        </pc:sldMkLst>
      </pc:sldChg>
      <pc:sldChg chg="del">
        <pc:chgData name="Dauster Souza Pereira" userId="ad8fe9dc1f26c52e" providerId="LiveId" clId="{2EB1CC80-B633-4F73-972C-5D155DDFB95B}" dt="2024-03-03T23:02:28.900" v="445" actId="47"/>
        <pc:sldMkLst>
          <pc:docMk/>
          <pc:sldMk cId="2668352737" sldId="343"/>
        </pc:sldMkLst>
      </pc:sldChg>
      <pc:sldChg chg="delSp modSp add del mod delAnim modAnim">
        <pc:chgData name="Dauster Souza Pereira" userId="ad8fe9dc1f26c52e" providerId="LiveId" clId="{2EB1CC80-B633-4F73-972C-5D155DDFB95B}" dt="2024-03-04T14:02:05.882" v="2659"/>
        <pc:sldMkLst>
          <pc:docMk/>
          <pc:sldMk cId="1919351684" sldId="344"/>
        </pc:sldMkLst>
        <pc:spChg chg="del">
          <ac:chgData name="Dauster Souza Pereira" userId="ad8fe9dc1f26c52e" providerId="LiveId" clId="{2EB1CC80-B633-4F73-972C-5D155DDFB95B}" dt="2024-03-03T23:05:17.848" v="513" actId="478"/>
          <ac:spMkLst>
            <pc:docMk/>
            <pc:sldMk cId="1919351684" sldId="344"/>
            <ac:spMk id="2" creationId="{B329C8D6-68DB-44C2-0191-50E6C2C9AAA8}"/>
          </ac:spMkLst>
        </pc:spChg>
        <pc:spChg chg="mod">
          <ac:chgData name="Dauster Souza Pereira" userId="ad8fe9dc1f26c52e" providerId="LiveId" clId="{2EB1CC80-B633-4F73-972C-5D155DDFB95B}" dt="2024-03-03T23:08:51.911" v="547" actId="108"/>
          <ac:spMkLst>
            <pc:docMk/>
            <pc:sldMk cId="1919351684" sldId="344"/>
            <ac:spMk id="7" creationId="{CEA680BC-E12A-D888-E0ED-0CD5A631A4C5}"/>
          </ac:spMkLst>
        </pc:spChg>
        <pc:spChg chg="mod">
          <ac:chgData name="Dauster Souza Pereira" userId="ad8fe9dc1f26c52e" providerId="LiveId" clId="{2EB1CC80-B633-4F73-972C-5D155DDFB95B}" dt="2024-03-03T23:04:58.404" v="509" actId="20577"/>
          <ac:spMkLst>
            <pc:docMk/>
            <pc:sldMk cId="1919351684" sldId="344"/>
            <ac:spMk id="2724" creationId="{00000000-0000-0000-0000-000000000000}"/>
          </ac:spMkLst>
        </pc:spChg>
      </pc:sldChg>
      <pc:sldChg chg="add del">
        <pc:chgData name="Dauster Souza Pereira" userId="ad8fe9dc1f26c52e" providerId="LiveId" clId="{2EB1CC80-B633-4F73-972C-5D155DDFB95B}" dt="2024-03-03T23:02:56.661" v="448" actId="47"/>
        <pc:sldMkLst>
          <pc:docMk/>
          <pc:sldMk cId="2578616842" sldId="345"/>
        </pc:sldMkLst>
      </pc:sldChg>
      <pc:sldChg chg="add del">
        <pc:chgData name="Dauster Souza Pereira" userId="ad8fe9dc1f26c52e" providerId="LiveId" clId="{2EB1CC80-B633-4F73-972C-5D155DDFB95B}" dt="2024-03-03T23:02:56.661" v="448" actId="47"/>
        <pc:sldMkLst>
          <pc:docMk/>
          <pc:sldMk cId="2813335755" sldId="346"/>
        </pc:sldMkLst>
      </pc:sldChg>
      <pc:sldChg chg="add del">
        <pc:chgData name="Dauster Souza Pereira" userId="ad8fe9dc1f26c52e" providerId="LiveId" clId="{2EB1CC80-B633-4F73-972C-5D155DDFB95B}" dt="2024-03-03T23:02:56.661" v="448" actId="47"/>
        <pc:sldMkLst>
          <pc:docMk/>
          <pc:sldMk cId="1059387847" sldId="347"/>
        </pc:sldMkLst>
      </pc:sldChg>
      <pc:sldChg chg="add del">
        <pc:chgData name="Dauster Souza Pereira" userId="ad8fe9dc1f26c52e" providerId="LiveId" clId="{2EB1CC80-B633-4F73-972C-5D155DDFB95B}" dt="2024-03-03T23:02:56.661" v="448" actId="47"/>
        <pc:sldMkLst>
          <pc:docMk/>
          <pc:sldMk cId="733242236" sldId="348"/>
        </pc:sldMkLst>
      </pc:sldChg>
      <pc:sldChg chg="modSp add mod modAnim">
        <pc:chgData name="Dauster Souza Pereira" userId="ad8fe9dc1f26c52e" providerId="LiveId" clId="{2EB1CC80-B633-4F73-972C-5D155DDFB95B}" dt="2024-03-04T14:00:28.851" v="2658"/>
        <pc:sldMkLst>
          <pc:docMk/>
          <pc:sldMk cId="29592093" sldId="349"/>
        </pc:sldMkLst>
        <pc:spChg chg="mod">
          <ac:chgData name="Dauster Souza Pereira" userId="ad8fe9dc1f26c52e" providerId="LiveId" clId="{2EB1CC80-B633-4F73-972C-5D155DDFB95B}" dt="2024-03-03T22:55:20.742" v="357" actId="108"/>
          <ac:spMkLst>
            <pc:docMk/>
            <pc:sldMk cId="29592093" sldId="349"/>
            <ac:spMk id="2" creationId="{938C8B87-582B-D6EB-EF06-93520DCA3E92}"/>
          </ac:spMkLst>
        </pc:spChg>
        <pc:spChg chg="mod">
          <ac:chgData name="Dauster Souza Pereira" userId="ad8fe9dc1f26c52e" providerId="LiveId" clId="{2EB1CC80-B633-4F73-972C-5D155DDFB95B}" dt="2024-03-03T22:52:24.725" v="309" actId="20577"/>
          <ac:spMkLst>
            <pc:docMk/>
            <pc:sldMk cId="29592093" sldId="349"/>
            <ac:spMk id="2724" creationId="{3DAA3F8F-B8C0-C7C2-FE1D-64C97F4494DD}"/>
          </ac:spMkLst>
        </pc:spChg>
      </pc:sldChg>
      <pc:sldChg chg="modSp add mod modAnim">
        <pc:chgData name="Dauster Souza Pereira" userId="ad8fe9dc1f26c52e" providerId="LiveId" clId="{2EB1CC80-B633-4F73-972C-5D155DDFB95B}" dt="2024-03-03T22:59:42.923" v="424" actId="108"/>
        <pc:sldMkLst>
          <pc:docMk/>
          <pc:sldMk cId="1950183163" sldId="350"/>
        </pc:sldMkLst>
        <pc:spChg chg="mod">
          <ac:chgData name="Dauster Souza Pereira" userId="ad8fe9dc1f26c52e" providerId="LiveId" clId="{2EB1CC80-B633-4F73-972C-5D155DDFB95B}" dt="2024-03-03T22:59:42.923" v="424" actId="108"/>
          <ac:spMkLst>
            <pc:docMk/>
            <pc:sldMk cId="1950183163" sldId="350"/>
            <ac:spMk id="2" creationId="{6DFF195A-F897-A7C3-B731-3E6891263B13}"/>
          </ac:spMkLst>
        </pc:spChg>
        <pc:spChg chg="mod">
          <ac:chgData name="Dauster Souza Pereira" userId="ad8fe9dc1f26c52e" providerId="LiveId" clId="{2EB1CC80-B633-4F73-972C-5D155DDFB95B}" dt="2024-03-03T22:58:01.279" v="403" actId="20577"/>
          <ac:spMkLst>
            <pc:docMk/>
            <pc:sldMk cId="1950183163" sldId="350"/>
            <ac:spMk id="2724" creationId="{C7C4AF42-AF8B-E05D-51AE-423DD21A45B0}"/>
          </ac:spMkLst>
        </pc:spChg>
      </pc:sldChg>
      <pc:sldChg chg="modSp add del modAnim">
        <pc:chgData name="Dauster Souza Pereira" userId="ad8fe9dc1f26c52e" providerId="LiveId" clId="{2EB1CC80-B633-4F73-972C-5D155DDFB95B}" dt="2024-03-03T23:02:45.177" v="447" actId="47"/>
        <pc:sldMkLst>
          <pc:docMk/>
          <pc:sldMk cId="4241868163" sldId="351"/>
        </pc:sldMkLst>
        <pc:spChg chg="mod">
          <ac:chgData name="Dauster Souza Pereira" userId="ad8fe9dc1f26c52e" providerId="LiveId" clId="{2EB1CC80-B633-4F73-972C-5D155DDFB95B}" dt="2024-03-03T23:02:09.536" v="444" actId="5793"/>
          <ac:spMkLst>
            <pc:docMk/>
            <pc:sldMk cId="4241868163" sldId="351"/>
            <ac:spMk id="2" creationId="{1D00E65E-008C-FE69-C28A-E5A5E6B9B856}"/>
          </ac:spMkLst>
        </pc:spChg>
      </pc:sldChg>
      <pc:sldChg chg="add del">
        <pc:chgData name="Dauster Souza Pereira" userId="ad8fe9dc1f26c52e" providerId="LiveId" clId="{2EB1CC80-B633-4F73-972C-5D155DDFB95B}" dt="2024-03-03T23:41:46.632" v="703" actId="47"/>
        <pc:sldMkLst>
          <pc:docMk/>
          <pc:sldMk cId="3069207072" sldId="352"/>
        </pc:sldMkLst>
      </pc:sldChg>
      <pc:sldChg chg="addSp delSp modSp add mod setBg">
        <pc:chgData name="Dauster Souza Pereira" userId="ad8fe9dc1f26c52e" providerId="LiveId" clId="{2EB1CC80-B633-4F73-972C-5D155DDFB95B}" dt="2024-03-03T23:41:39.478" v="702" actId="6549"/>
        <pc:sldMkLst>
          <pc:docMk/>
          <pc:sldMk cId="326671535" sldId="353"/>
        </pc:sldMkLst>
        <pc:spChg chg="add">
          <ac:chgData name="Dauster Souza Pereira" userId="ad8fe9dc1f26c52e" providerId="LiveId" clId="{2EB1CC80-B633-4F73-972C-5D155DDFB95B}" dt="2024-03-03T23:11:41.156" v="586"/>
          <ac:spMkLst>
            <pc:docMk/>
            <pc:sldMk cId="326671535" sldId="353"/>
            <ac:spMk id="2" creationId="{83953F48-70A3-40AE-9A69-5517DC1A402E}"/>
          </ac:spMkLst>
        </pc:spChg>
        <pc:spChg chg="add">
          <ac:chgData name="Dauster Souza Pereira" userId="ad8fe9dc1f26c52e" providerId="LiveId" clId="{2EB1CC80-B633-4F73-972C-5D155DDFB95B}" dt="2024-03-03T23:11:54.726" v="589"/>
          <ac:spMkLst>
            <pc:docMk/>
            <pc:sldMk cId="326671535" sldId="353"/>
            <ac:spMk id="4" creationId="{635F697B-D75C-6442-B752-559B210C4BEB}"/>
          </ac:spMkLst>
        </pc:spChg>
        <pc:spChg chg="add mod">
          <ac:chgData name="Dauster Souza Pereira" userId="ad8fe9dc1f26c52e" providerId="LiveId" clId="{2EB1CC80-B633-4F73-972C-5D155DDFB95B}" dt="2024-03-03T23:41:39.478" v="702" actId="6549"/>
          <ac:spMkLst>
            <pc:docMk/>
            <pc:sldMk cId="326671535" sldId="353"/>
            <ac:spMk id="5" creationId="{9C743073-94F2-9718-17BA-CE7002ECF433}"/>
          </ac:spMkLst>
        </pc:spChg>
        <pc:spChg chg="add del mod">
          <ac:chgData name="Dauster Souza Pereira" userId="ad8fe9dc1f26c52e" providerId="LiveId" clId="{2EB1CC80-B633-4F73-972C-5D155DDFB95B}" dt="2024-03-03T23:16:04.457" v="624" actId="478"/>
          <ac:spMkLst>
            <pc:docMk/>
            <pc:sldMk cId="326671535" sldId="353"/>
            <ac:spMk id="6" creationId="{EAA60AD8-658B-6D7B-9BCB-1FC16C6F68CB}"/>
          </ac:spMkLst>
        </pc:spChg>
        <pc:spChg chg="mod">
          <ac:chgData name="Dauster Souza Pereira" userId="ad8fe9dc1f26c52e" providerId="LiveId" clId="{2EB1CC80-B633-4F73-972C-5D155DDFB95B}" dt="2024-03-03T23:15:45.919" v="619" actId="6549"/>
          <ac:spMkLst>
            <pc:docMk/>
            <pc:sldMk cId="326671535" sldId="353"/>
            <ac:spMk id="7" creationId="{9D143E55-C6FC-7316-A614-A9629960AA88}"/>
          </ac:spMkLst>
        </pc:spChg>
        <pc:spChg chg="mod">
          <ac:chgData name="Dauster Souza Pereira" userId="ad8fe9dc1f26c52e" providerId="LiveId" clId="{2EB1CC80-B633-4F73-972C-5D155DDFB95B}" dt="2024-03-03T23:09:39.587" v="580" actId="20577"/>
          <ac:spMkLst>
            <pc:docMk/>
            <pc:sldMk cId="326671535" sldId="353"/>
            <ac:spMk id="2724" creationId="{8B80E335-B251-DEE5-35F0-90E11B5D08B0}"/>
          </ac:spMkLst>
        </pc:spChg>
      </pc:sldChg>
      <pc:sldChg chg="addSp modSp add mod setBg">
        <pc:chgData name="Dauster Souza Pereira" userId="ad8fe9dc1f26c52e" providerId="LiveId" clId="{2EB1CC80-B633-4F73-972C-5D155DDFB95B}" dt="2024-03-03T23:40:39.993" v="695" actId="6549"/>
        <pc:sldMkLst>
          <pc:docMk/>
          <pc:sldMk cId="1757628366" sldId="354"/>
        </pc:sldMkLst>
        <pc:spChg chg="add">
          <ac:chgData name="Dauster Souza Pereira" userId="ad8fe9dc1f26c52e" providerId="LiveId" clId="{2EB1CC80-B633-4F73-972C-5D155DDFB95B}" dt="2024-03-03T23:16:34.964" v="631"/>
          <ac:spMkLst>
            <pc:docMk/>
            <pc:sldMk cId="1757628366" sldId="354"/>
            <ac:spMk id="2" creationId="{E3C43D6B-8472-C0F7-6637-650E615B3003}"/>
          </ac:spMkLst>
        </pc:spChg>
        <pc:spChg chg="mod">
          <ac:chgData name="Dauster Souza Pereira" userId="ad8fe9dc1f26c52e" providerId="LiveId" clId="{2EB1CC80-B633-4F73-972C-5D155DDFB95B}" dt="2024-03-03T23:40:39.993" v="695" actId="6549"/>
          <ac:spMkLst>
            <pc:docMk/>
            <pc:sldMk cId="1757628366" sldId="354"/>
            <ac:spMk id="5" creationId="{275BA251-15B2-C47A-8F19-BF22E99C225D}"/>
          </ac:spMkLst>
        </pc:spChg>
        <pc:spChg chg="mod">
          <ac:chgData name="Dauster Souza Pereira" userId="ad8fe9dc1f26c52e" providerId="LiveId" clId="{2EB1CC80-B633-4F73-972C-5D155DDFB95B}" dt="2024-03-03T23:16:21.489" v="629" actId="14100"/>
          <ac:spMkLst>
            <pc:docMk/>
            <pc:sldMk cId="1757628366" sldId="354"/>
            <ac:spMk id="7" creationId="{3105B6AC-8777-5EC6-711F-047DCF8896B4}"/>
          </ac:spMkLst>
        </pc:spChg>
      </pc:sldChg>
      <pc:sldChg chg="modSp add mod">
        <pc:chgData name="Dauster Souza Pereira" userId="ad8fe9dc1f26c52e" providerId="LiveId" clId="{2EB1CC80-B633-4F73-972C-5D155DDFB95B}" dt="2024-03-03T23:39:37.775" v="686" actId="255"/>
        <pc:sldMkLst>
          <pc:docMk/>
          <pc:sldMk cId="1323303659" sldId="355"/>
        </pc:sldMkLst>
        <pc:spChg chg="mod">
          <ac:chgData name="Dauster Souza Pereira" userId="ad8fe9dc1f26c52e" providerId="LiveId" clId="{2EB1CC80-B633-4F73-972C-5D155DDFB95B}" dt="2024-03-03T23:39:37.775" v="686" actId="255"/>
          <ac:spMkLst>
            <pc:docMk/>
            <pc:sldMk cId="1323303659" sldId="355"/>
            <ac:spMk id="5" creationId="{5FDB6842-31F8-9B28-3718-A7580D46AF25}"/>
          </ac:spMkLst>
        </pc:spChg>
        <pc:spChg chg="mod">
          <ac:chgData name="Dauster Souza Pereira" userId="ad8fe9dc1f26c52e" providerId="LiveId" clId="{2EB1CC80-B633-4F73-972C-5D155DDFB95B}" dt="2024-03-03T23:28:33.637" v="642" actId="1076"/>
          <ac:spMkLst>
            <pc:docMk/>
            <pc:sldMk cId="1323303659" sldId="355"/>
            <ac:spMk id="7" creationId="{1D42A3E1-E35B-0AA6-9347-228C659F98EF}"/>
          </ac:spMkLst>
        </pc:spChg>
      </pc:sldChg>
      <pc:sldChg chg="addSp modSp add mod modAnim">
        <pc:chgData name="Dauster Souza Pereira" userId="ad8fe9dc1f26c52e" providerId="LiveId" clId="{2EB1CC80-B633-4F73-972C-5D155DDFB95B}" dt="2024-03-04T13:59:47.713" v="2652"/>
        <pc:sldMkLst>
          <pc:docMk/>
          <pc:sldMk cId="1869611130" sldId="356"/>
        </pc:sldMkLst>
        <pc:spChg chg="mod">
          <ac:chgData name="Dauster Souza Pereira" userId="ad8fe9dc1f26c52e" providerId="LiveId" clId="{2EB1CC80-B633-4F73-972C-5D155DDFB95B}" dt="2024-03-04T12:43:26.708" v="1218" actId="14100"/>
          <ac:spMkLst>
            <pc:docMk/>
            <pc:sldMk cId="1869611130" sldId="356"/>
            <ac:spMk id="2" creationId="{3C5333B0-C585-B35B-475C-38EADE071740}"/>
          </ac:spMkLst>
        </pc:spChg>
        <pc:spChg chg="add mod">
          <ac:chgData name="Dauster Souza Pereira" userId="ad8fe9dc1f26c52e" providerId="LiveId" clId="{2EB1CC80-B633-4F73-972C-5D155DDFB95B}" dt="2024-03-04T12:44:52.367" v="1302" actId="1076"/>
          <ac:spMkLst>
            <pc:docMk/>
            <pc:sldMk cId="1869611130" sldId="356"/>
            <ac:spMk id="4" creationId="{C0FC5E87-572D-ACA0-FE87-860581E97CFE}"/>
          </ac:spMkLst>
        </pc:spChg>
        <pc:spChg chg="add mod">
          <ac:chgData name="Dauster Souza Pereira" userId="ad8fe9dc1f26c52e" providerId="LiveId" clId="{2EB1CC80-B633-4F73-972C-5D155DDFB95B}" dt="2024-03-04T12:42:43.938" v="1210" actId="14100"/>
          <ac:spMkLst>
            <pc:docMk/>
            <pc:sldMk cId="1869611130" sldId="356"/>
            <ac:spMk id="5" creationId="{70EDA9DB-0317-D749-69ED-E923F174BC29}"/>
          </ac:spMkLst>
        </pc:spChg>
        <pc:spChg chg="add mod">
          <ac:chgData name="Dauster Souza Pereira" userId="ad8fe9dc1f26c52e" providerId="LiveId" clId="{2EB1CC80-B633-4F73-972C-5D155DDFB95B}" dt="2024-03-04T12:42:56.214" v="1213" actId="14100"/>
          <ac:spMkLst>
            <pc:docMk/>
            <pc:sldMk cId="1869611130" sldId="356"/>
            <ac:spMk id="6" creationId="{6980D969-97FC-B9DA-88F2-8491A944680A}"/>
          </ac:spMkLst>
        </pc:spChg>
        <pc:spChg chg="add mod">
          <ac:chgData name="Dauster Souza Pereira" userId="ad8fe9dc1f26c52e" providerId="LiveId" clId="{2EB1CC80-B633-4F73-972C-5D155DDFB95B}" dt="2024-03-04T12:44:45.482" v="1300" actId="1076"/>
          <ac:spMkLst>
            <pc:docMk/>
            <pc:sldMk cId="1869611130" sldId="356"/>
            <ac:spMk id="7" creationId="{C9605133-580B-5C8B-F48D-9A62619BFEA2}"/>
          </ac:spMkLst>
        </pc:spChg>
        <pc:spChg chg="add mod">
          <ac:chgData name="Dauster Souza Pereira" userId="ad8fe9dc1f26c52e" providerId="LiveId" clId="{2EB1CC80-B633-4F73-972C-5D155DDFB95B}" dt="2024-03-04T12:44:45.482" v="1300" actId="1076"/>
          <ac:spMkLst>
            <pc:docMk/>
            <pc:sldMk cId="1869611130" sldId="356"/>
            <ac:spMk id="8" creationId="{0948C7A5-3B41-339A-E39D-0DCAFD0A4CB2}"/>
          </ac:spMkLst>
        </pc:spChg>
        <pc:spChg chg="add mod">
          <ac:chgData name="Dauster Souza Pereira" userId="ad8fe9dc1f26c52e" providerId="LiveId" clId="{2EB1CC80-B633-4F73-972C-5D155DDFB95B}" dt="2024-03-04T12:46:41.384" v="1321" actId="1076"/>
          <ac:spMkLst>
            <pc:docMk/>
            <pc:sldMk cId="1869611130" sldId="356"/>
            <ac:spMk id="9" creationId="{084469BD-9A56-7D76-3561-B6F71303BF00}"/>
          </ac:spMkLst>
        </pc:spChg>
        <pc:spChg chg="add mod">
          <ac:chgData name="Dauster Souza Pereira" userId="ad8fe9dc1f26c52e" providerId="LiveId" clId="{2EB1CC80-B633-4F73-972C-5D155DDFB95B}" dt="2024-03-04T12:47:24.200" v="1359" actId="1076"/>
          <ac:spMkLst>
            <pc:docMk/>
            <pc:sldMk cId="1869611130" sldId="356"/>
            <ac:spMk id="10" creationId="{9A9F473D-3F57-F85D-5A5E-03C1656F0490}"/>
          </ac:spMkLst>
        </pc:spChg>
        <pc:spChg chg="add mod">
          <ac:chgData name="Dauster Souza Pereira" userId="ad8fe9dc1f26c52e" providerId="LiveId" clId="{2EB1CC80-B633-4F73-972C-5D155DDFB95B}" dt="2024-03-04T12:48:06.266" v="1451" actId="1076"/>
          <ac:spMkLst>
            <pc:docMk/>
            <pc:sldMk cId="1869611130" sldId="356"/>
            <ac:spMk id="11" creationId="{B88A0E5F-A3DF-04D1-A935-A58FA59FF694}"/>
          </ac:spMkLst>
        </pc:spChg>
      </pc:sldChg>
      <pc:sldChg chg="add modAnim">
        <pc:chgData name="Dauster Souza Pereira" userId="ad8fe9dc1f26c52e" providerId="LiveId" clId="{2EB1CC80-B633-4F73-972C-5D155DDFB95B}" dt="2024-03-04T14:00:15.831" v="2655"/>
        <pc:sldMkLst>
          <pc:docMk/>
          <pc:sldMk cId="2330570377" sldId="357"/>
        </pc:sldMkLst>
      </pc:sldChg>
      <pc:sldChg chg="delSp modSp add del mod">
        <pc:chgData name="Dauster Souza Pereira" userId="ad8fe9dc1f26c52e" providerId="LiveId" clId="{2EB1CC80-B633-4F73-972C-5D155DDFB95B}" dt="2024-03-04T12:36:51.036" v="768" actId="47"/>
        <pc:sldMkLst>
          <pc:docMk/>
          <pc:sldMk cId="4087278465" sldId="357"/>
        </pc:sldMkLst>
        <pc:spChg chg="del">
          <ac:chgData name="Dauster Souza Pereira" userId="ad8fe9dc1f26c52e" providerId="LiveId" clId="{2EB1CC80-B633-4F73-972C-5D155DDFB95B}" dt="2024-03-03T23:43:06.637" v="755" actId="478"/>
          <ac:spMkLst>
            <pc:docMk/>
            <pc:sldMk cId="4087278465" sldId="357"/>
            <ac:spMk id="5" creationId="{C3742F7D-81D9-BDBA-14F8-A1DDC82C4F85}"/>
          </ac:spMkLst>
        </pc:spChg>
        <pc:spChg chg="mod">
          <ac:chgData name="Dauster Souza Pereira" userId="ad8fe9dc1f26c52e" providerId="LiveId" clId="{2EB1CC80-B633-4F73-972C-5D155DDFB95B}" dt="2024-03-03T23:43:14.279" v="766" actId="6549"/>
          <ac:spMkLst>
            <pc:docMk/>
            <pc:sldMk cId="4087278465" sldId="357"/>
            <ac:spMk id="7" creationId="{29DA0836-4A34-559E-FF79-F9C285FC3D55}"/>
          </ac:spMkLst>
        </pc:spChg>
        <pc:spChg chg="mod">
          <ac:chgData name="Dauster Souza Pereira" userId="ad8fe9dc1f26c52e" providerId="LiveId" clId="{2EB1CC80-B633-4F73-972C-5D155DDFB95B}" dt="2024-03-03T23:43:03.644" v="754" actId="20577"/>
          <ac:spMkLst>
            <pc:docMk/>
            <pc:sldMk cId="4087278465" sldId="357"/>
            <ac:spMk id="2724" creationId="{044E06FF-B29E-DFD7-E031-5CBDB817BFCC}"/>
          </ac:spMkLst>
        </pc:spChg>
      </pc:sldChg>
      <pc:sldChg chg="addSp delSp modSp add mod">
        <pc:chgData name="Dauster Souza Pereira" userId="ad8fe9dc1f26c52e" providerId="LiveId" clId="{2EB1CC80-B633-4F73-972C-5D155DDFB95B}" dt="2024-03-04T12:59:24.443" v="1767" actId="14100"/>
        <pc:sldMkLst>
          <pc:docMk/>
          <pc:sldMk cId="1211779146" sldId="358"/>
        </pc:sldMkLst>
        <pc:spChg chg="add mod">
          <ac:chgData name="Dauster Souza Pereira" userId="ad8fe9dc1f26c52e" providerId="LiveId" clId="{2EB1CC80-B633-4F73-972C-5D155DDFB95B}" dt="2024-03-04T12:59:24.443" v="1767" actId="14100"/>
          <ac:spMkLst>
            <pc:docMk/>
            <pc:sldMk cId="1211779146" sldId="358"/>
            <ac:spMk id="2" creationId="{63ECEA0D-0843-253D-2D69-088CC4ACE711}"/>
          </ac:spMkLst>
        </pc:spChg>
        <pc:spChg chg="del">
          <ac:chgData name="Dauster Souza Pereira" userId="ad8fe9dc1f26c52e" providerId="LiveId" clId="{2EB1CC80-B633-4F73-972C-5D155DDFB95B}" dt="2024-03-04T12:52:27.906" v="1669" actId="478"/>
          <ac:spMkLst>
            <pc:docMk/>
            <pc:sldMk cId="1211779146" sldId="358"/>
            <ac:spMk id="5" creationId="{7CE10190-6ADF-E261-BE33-6DFC45A8676F}"/>
          </ac:spMkLst>
        </pc:spChg>
        <pc:spChg chg="mod">
          <ac:chgData name="Dauster Souza Pereira" userId="ad8fe9dc1f26c52e" providerId="LiveId" clId="{2EB1CC80-B633-4F73-972C-5D155DDFB95B}" dt="2024-03-04T12:56:24.825" v="1698" actId="14100"/>
          <ac:spMkLst>
            <pc:docMk/>
            <pc:sldMk cId="1211779146" sldId="358"/>
            <ac:spMk id="7" creationId="{9C5F8E22-9E83-35E5-04FE-247DB2030BAE}"/>
          </ac:spMkLst>
        </pc:spChg>
        <pc:spChg chg="mod">
          <ac:chgData name="Dauster Souza Pereira" userId="ad8fe9dc1f26c52e" providerId="LiveId" clId="{2EB1CC80-B633-4F73-972C-5D155DDFB95B}" dt="2024-03-04T12:51:15.642" v="1467" actId="20577"/>
          <ac:spMkLst>
            <pc:docMk/>
            <pc:sldMk cId="1211779146" sldId="358"/>
            <ac:spMk id="2724" creationId="{4BB2C415-3895-3B3F-BCD8-4F3E49EC93CD}"/>
          </ac:spMkLst>
        </pc:spChg>
      </pc:sldChg>
      <pc:sldChg chg="modSp add mod">
        <pc:chgData name="Dauster Souza Pereira" userId="ad8fe9dc1f26c52e" providerId="LiveId" clId="{2EB1CC80-B633-4F73-972C-5D155DDFB95B}" dt="2024-03-04T13:02:39.602" v="1835" actId="1076"/>
        <pc:sldMkLst>
          <pc:docMk/>
          <pc:sldMk cId="3016424704" sldId="359"/>
        </pc:sldMkLst>
        <pc:spChg chg="mod">
          <ac:chgData name="Dauster Souza Pereira" userId="ad8fe9dc1f26c52e" providerId="LiveId" clId="{2EB1CC80-B633-4F73-972C-5D155DDFB95B}" dt="2024-03-04T13:02:39.602" v="1835" actId="1076"/>
          <ac:spMkLst>
            <pc:docMk/>
            <pc:sldMk cId="3016424704" sldId="359"/>
            <ac:spMk id="2" creationId="{DCCE18C9-8F8B-B801-0F1B-2502389AD533}"/>
          </ac:spMkLst>
        </pc:spChg>
        <pc:spChg chg="mod">
          <ac:chgData name="Dauster Souza Pereira" userId="ad8fe9dc1f26c52e" providerId="LiveId" clId="{2EB1CC80-B633-4F73-972C-5D155DDFB95B}" dt="2024-03-04T13:00:51.723" v="1834" actId="14100"/>
          <ac:spMkLst>
            <pc:docMk/>
            <pc:sldMk cId="3016424704" sldId="359"/>
            <ac:spMk id="7" creationId="{FF3EFF1D-D533-52DB-773B-318C17283ACC}"/>
          </ac:spMkLst>
        </pc:spChg>
      </pc:sldChg>
      <pc:sldChg chg="modSp add mod">
        <pc:chgData name="Dauster Souza Pereira" userId="ad8fe9dc1f26c52e" providerId="LiveId" clId="{2EB1CC80-B633-4F73-972C-5D155DDFB95B}" dt="2024-03-04T13:08:52.049" v="1999" actId="255"/>
        <pc:sldMkLst>
          <pc:docMk/>
          <pc:sldMk cId="3768221485" sldId="360"/>
        </pc:sldMkLst>
        <pc:spChg chg="mod">
          <ac:chgData name="Dauster Souza Pereira" userId="ad8fe9dc1f26c52e" providerId="LiveId" clId="{2EB1CC80-B633-4F73-972C-5D155DDFB95B}" dt="2024-03-04T13:08:52.049" v="1999" actId="255"/>
          <ac:spMkLst>
            <pc:docMk/>
            <pc:sldMk cId="3768221485" sldId="360"/>
            <ac:spMk id="2" creationId="{03EA5CC1-ED53-346A-8BAF-779373B49BD3}"/>
          </ac:spMkLst>
        </pc:spChg>
        <pc:spChg chg="mod">
          <ac:chgData name="Dauster Souza Pereira" userId="ad8fe9dc1f26c52e" providerId="LiveId" clId="{2EB1CC80-B633-4F73-972C-5D155DDFB95B}" dt="2024-03-04T13:08:12.150" v="1996" actId="20577"/>
          <ac:spMkLst>
            <pc:docMk/>
            <pc:sldMk cId="3768221485" sldId="360"/>
            <ac:spMk id="7" creationId="{0F8F6A4A-286C-8214-35E1-15675004A880}"/>
          </ac:spMkLst>
        </pc:spChg>
      </pc:sldChg>
      <pc:sldChg chg="addSp delSp modSp add mod">
        <pc:chgData name="Dauster Souza Pereira" userId="ad8fe9dc1f26c52e" providerId="LiveId" clId="{2EB1CC80-B633-4F73-972C-5D155DDFB95B}" dt="2024-03-04T13:34:21.524" v="2651" actId="1076"/>
        <pc:sldMkLst>
          <pc:docMk/>
          <pc:sldMk cId="2649012405" sldId="361"/>
        </pc:sldMkLst>
        <pc:spChg chg="del">
          <ac:chgData name="Dauster Souza Pereira" userId="ad8fe9dc1f26c52e" providerId="LiveId" clId="{2EB1CC80-B633-4F73-972C-5D155DDFB95B}" dt="2024-03-04T13:13:06.677" v="2030" actId="478"/>
          <ac:spMkLst>
            <pc:docMk/>
            <pc:sldMk cId="2649012405" sldId="361"/>
            <ac:spMk id="2" creationId="{13965684-D3F6-D1AC-F6B8-F0E78CB47115}"/>
          </ac:spMkLst>
        </pc:spChg>
        <pc:spChg chg="add">
          <ac:chgData name="Dauster Souza Pereira" userId="ad8fe9dc1f26c52e" providerId="LiveId" clId="{2EB1CC80-B633-4F73-972C-5D155DDFB95B}" dt="2024-03-04T13:20:40.271" v="2079"/>
          <ac:spMkLst>
            <pc:docMk/>
            <pc:sldMk cId="2649012405" sldId="361"/>
            <ac:spMk id="4" creationId="{445206D5-A59D-538A-1919-A3285CFF378E}"/>
          </ac:spMkLst>
        </pc:spChg>
        <pc:spChg chg="add">
          <ac:chgData name="Dauster Souza Pereira" userId="ad8fe9dc1f26c52e" providerId="LiveId" clId="{2EB1CC80-B633-4F73-972C-5D155DDFB95B}" dt="2024-03-04T13:20:46.626" v="2081"/>
          <ac:spMkLst>
            <pc:docMk/>
            <pc:sldMk cId="2649012405" sldId="361"/>
            <ac:spMk id="5" creationId="{3CD1A89B-F241-B9DB-F146-C2DC8A78ECD9}"/>
          </ac:spMkLst>
        </pc:spChg>
        <pc:spChg chg="mod">
          <ac:chgData name="Dauster Souza Pereira" userId="ad8fe9dc1f26c52e" providerId="LiveId" clId="{2EB1CC80-B633-4F73-972C-5D155DDFB95B}" dt="2024-03-04T13:34:21.524" v="2651" actId="1076"/>
          <ac:spMkLst>
            <pc:docMk/>
            <pc:sldMk cId="2649012405" sldId="361"/>
            <ac:spMk id="7" creationId="{C00898D2-A641-E405-EACA-D9C716B142A6}"/>
          </ac:spMkLst>
        </pc:spChg>
        <pc:spChg chg="mod">
          <ac:chgData name="Dauster Souza Pereira" userId="ad8fe9dc1f26c52e" providerId="LiveId" clId="{2EB1CC80-B633-4F73-972C-5D155DDFB95B}" dt="2024-03-04T13:10:55.788" v="2023" actId="20577"/>
          <ac:spMkLst>
            <pc:docMk/>
            <pc:sldMk cId="2649012405" sldId="361"/>
            <ac:spMk id="2724" creationId="{F01775A6-3D2E-9B09-3D52-04D3BB75D5D7}"/>
          </ac:spMkLst>
        </pc:spChg>
      </pc:sldChg>
    </pc:docChg>
  </pc:docChgLst>
  <pc:docChgLst>
    <pc:chgData name="Dauster Souza Pereira" userId="ad8fe9dc1f26c52e" providerId="LiveId" clId="{32BF9C61-5836-4AD1-8A66-36BABEAD2900}"/>
    <pc:docChg chg="undo custSel addSld delSld modSld sldOrd">
      <pc:chgData name="Dauster Souza Pereira" userId="ad8fe9dc1f26c52e" providerId="LiveId" clId="{32BF9C61-5836-4AD1-8A66-36BABEAD2900}" dt="2024-03-11T18:19:26.356" v="5765"/>
      <pc:docMkLst>
        <pc:docMk/>
      </pc:docMkLst>
      <pc:sldChg chg="modSp mod">
        <pc:chgData name="Dauster Souza Pereira" userId="ad8fe9dc1f26c52e" providerId="LiveId" clId="{32BF9C61-5836-4AD1-8A66-36BABEAD2900}" dt="2024-03-10T20:09:33.339" v="30" actId="20577"/>
        <pc:sldMkLst>
          <pc:docMk/>
          <pc:sldMk cId="2054248235" sldId="328"/>
        </pc:sldMkLst>
        <pc:spChg chg="mod">
          <ac:chgData name="Dauster Souza Pereira" userId="ad8fe9dc1f26c52e" providerId="LiveId" clId="{32BF9C61-5836-4AD1-8A66-36BABEAD2900}" dt="2024-03-10T20:09:33.339" v="30" actId="20577"/>
          <ac:spMkLst>
            <pc:docMk/>
            <pc:sldMk cId="2054248235" sldId="328"/>
            <ac:spMk id="2884" creationId="{00000000-0000-0000-0000-000000000000}"/>
          </ac:spMkLst>
        </pc:spChg>
        <pc:spChg chg="mod">
          <ac:chgData name="Dauster Souza Pereira" userId="ad8fe9dc1f26c52e" providerId="LiveId" clId="{32BF9C61-5836-4AD1-8A66-36BABEAD2900}" dt="2024-03-10T20:09:22.966" v="0" actId="20577"/>
          <ac:spMkLst>
            <pc:docMk/>
            <pc:sldMk cId="2054248235" sldId="328"/>
            <ac:spMk id="2885" creationId="{00000000-0000-0000-0000-000000000000}"/>
          </ac:spMkLst>
        </pc:spChg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2651700092" sldId="340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1919351684" sldId="344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29592093" sldId="349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1950183163" sldId="350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4241868163" sldId="351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326671535" sldId="353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1757628366" sldId="354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1323303659" sldId="355"/>
        </pc:sldMkLst>
      </pc:sldChg>
      <pc:sldChg chg="addSp delSp modSp mod addAnim delAnim modAnim">
        <pc:chgData name="Dauster Souza Pereira" userId="ad8fe9dc1f26c52e" providerId="LiveId" clId="{32BF9C61-5836-4AD1-8A66-36BABEAD2900}" dt="2024-03-11T17:50:42.505" v="5541" actId="20577"/>
        <pc:sldMkLst>
          <pc:docMk/>
          <pc:sldMk cId="1869611130" sldId="356"/>
        </pc:sldMkLst>
        <pc:spChg chg="mod">
          <ac:chgData name="Dauster Souza Pereira" userId="ad8fe9dc1f26c52e" providerId="LiveId" clId="{32BF9C61-5836-4AD1-8A66-36BABEAD2900}" dt="2024-03-10T20:13:58.663" v="419" actId="108"/>
          <ac:spMkLst>
            <pc:docMk/>
            <pc:sldMk cId="1869611130" sldId="356"/>
            <ac:spMk id="2" creationId="{3C5333B0-C585-B35B-475C-38EADE071740}"/>
          </ac:spMkLst>
        </pc:spChg>
        <pc:spChg chg="add del mod">
          <ac:chgData name="Dauster Souza Pereira" userId="ad8fe9dc1f26c52e" providerId="LiveId" clId="{32BF9C61-5836-4AD1-8A66-36BABEAD2900}" dt="2024-03-11T00:08:16.997" v="591" actId="20577"/>
          <ac:spMkLst>
            <pc:docMk/>
            <pc:sldMk cId="1869611130" sldId="356"/>
            <ac:spMk id="4" creationId="{C0FC5E87-572D-ACA0-FE87-860581E97CFE}"/>
          </ac:spMkLst>
        </pc:spChg>
        <pc:spChg chg="mod">
          <ac:chgData name="Dauster Souza Pereira" userId="ad8fe9dc1f26c52e" providerId="LiveId" clId="{32BF9C61-5836-4AD1-8A66-36BABEAD2900}" dt="2024-03-11T00:04:07.341" v="457" actId="1036"/>
          <ac:spMkLst>
            <pc:docMk/>
            <pc:sldMk cId="1869611130" sldId="356"/>
            <ac:spMk id="5" creationId="{70EDA9DB-0317-D749-69ED-E923F174BC29}"/>
          </ac:spMkLst>
        </pc:spChg>
        <pc:spChg chg="mod">
          <ac:chgData name="Dauster Souza Pereira" userId="ad8fe9dc1f26c52e" providerId="LiveId" clId="{32BF9C61-5836-4AD1-8A66-36BABEAD2900}" dt="2024-03-11T00:08:21.217" v="592" actId="1076"/>
          <ac:spMkLst>
            <pc:docMk/>
            <pc:sldMk cId="1869611130" sldId="356"/>
            <ac:spMk id="6" creationId="{6980D969-97FC-B9DA-88F2-8491A944680A}"/>
          </ac:spMkLst>
        </pc:spChg>
        <pc:spChg chg="del">
          <ac:chgData name="Dauster Souza Pereira" userId="ad8fe9dc1f26c52e" providerId="LiveId" clId="{32BF9C61-5836-4AD1-8A66-36BABEAD2900}" dt="2024-03-10T20:12:22.009" v="276" actId="478"/>
          <ac:spMkLst>
            <pc:docMk/>
            <pc:sldMk cId="1869611130" sldId="356"/>
            <ac:spMk id="7" creationId="{C9605133-580B-5C8B-F48D-9A62619BFEA2}"/>
          </ac:spMkLst>
        </pc:spChg>
        <pc:spChg chg="del">
          <ac:chgData name="Dauster Souza Pereira" userId="ad8fe9dc1f26c52e" providerId="LiveId" clId="{32BF9C61-5836-4AD1-8A66-36BABEAD2900}" dt="2024-03-10T20:12:23.325" v="277" actId="478"/>
          <ac:spMkLst>
            <pc:docMk/>
            <pc:sldMk cId="1869611130" sldId="356"/>
            <ac:spMk id="8" creationId="{0948C7A5-3B41-339A-E39D-0DCAFD0A4CB2}"/>
          </ac:spMkLst>
        </pc:spChg>
        <pc:spChg chg="del mod">
          <ac:chgData name="Dauster Souza Pereira" userId="ad8fe9dc1f26c52e" providerId="LiveId" clId="{32BF9C61-5836-4AD1-8A66-36BABEAD2900}" dt="2024-03-10T20:12:32.910" v="282" actId="478"/>
          <ac:spMkLst>
            <pc:docMk/>
            <pc:sldMk cId="1869611130" sldId="356"/>
            <ac:spMk id="9" creationId="{084469BD-9A56-7D76-3561-B6F71303BF00}"/>
          </ac:spMkLst>
        </pc:spChg>
        <pc:spChg chg="mod">
          <ac:chgData name="Dauster Souza Pereira" userId="ad8fe9dc1f26c52e" providerId="LiveId" clId="{32BF9C61-5836-4AD1-8A66-36BABEAD2900}" dt="2024-03-11T17:50:42.505" v="5541" actId="20577"/>
          <ac:spMkLst>
            <pc:docMk/>
            <pc:sldMk cId="1869611130" sldId="356"/>
            <ac:spMk id="10" creationId="{9A9F473D-3F57-F85D-5A5E-03C1656F0490}"/>
          </ac:spMkLst>
        </pc:spChg>
        <pc:spChg chg="del">
          <ac:chgData name="Dauster Souza Pereira" userId="ad8fe9dc1f26c52e" providerId="LiveId" clId="{32BF9C61-5836-4AD1-8A66-36BABEAD2900}" dt="2024-03-10T20:12:27.928" v="280" actId="478"/>
          <ac:spMkLst>
            <pc:docMk/>
            <pc:sldMk cId="1869611130" sldId="356"/>
            <ac:spMk id="11" creationId="{B88A0E5F-A3DF-04D1-A935-A58FA59FF694}"/>
          </ac:spMkLst>
        </pc:spChg>
        <pc:spChg chg="add mod">
          <ac:chgData name="Dauster Souza Pereira" userId="ad8fe9dc1f26c52e" providerId="LiveId" clId="{32BF9C61-5836-4AD1-8A66-36BABEAD2900}" dt="2024-03-11T00:04:07.341" v="457" actId="1036"/>
          <ac:spMkLst>
            <pc:docMk/>
            <pc:sldMk cId="1869611130" sldId="356"/>
            <ac:spMk id="12" creationId="{5AB392AB-8B70-327A-5ACC-954C6CCD909E}"/>
          </ac:spMkLst>
        </pc:spChg>
        <pc:spChg chg="add mod">
          <ac:chgData name="Dauster Souza Pereira" userId="ad8fe9dc1f26c52e" providerId="LiveId" clId="{32BF9C61-5836-4AD1-8A66-36BABEAD2900}" dt="2024-03-11T00:05:33.495" v="479" actId="20577"/>
          <ac:spMkLst>
            <pc:docMk/>
            <pc:sldMk cId="1869611130" sldId="356"/>
            <ac:spMk id="13" creationId="{A4ED01D2-3FDB-1782-97D5-83876C7E0C7B}"/>
          </ac:spMkLst>
        </pc:spChg>
        <pc:spChg chg="add mod">
          <ac:chgData name="Dauster Souza Pereira" userId="ad8fe9dc1f26c52e" providerId="LiveId" clId="{32BF9C61-5836-4AD1-8A66-36BABEAD2900}" dt="2024-03-11T00:05:36.628" v="480" actId="20577"/>
          <ac:spMkLst>
            <pc:docMk/>
            <pc:sldMk cId="1869611130" sldId="356"/>
            <ac:spMk id="14" creationId="{61248FDA-1792-23A8-014F-9DF8B8FEE66B}"/>
          </ac:spMkLst>
        </pc:spChg>
        <pc:spChg chg="add mod">
          <ac:chgData name="Dauster Souza Pereira" userId="ad8fe9dc1f26c52e" providerId="LiveId" clId="{32BF9C61-5836-4AD1-8A66-36BABEAD2900}" dt="2024-03-11T00:05:39.318" v="481" actId="20577"/>
          <ac:spMkLst>
            <pc:docMk/>
            <pc:sldMk cId="1869611130" sldId="356"/>
            <ac:spMk id="15" creationId="{4B80934C-D40C-ADB3-CF44-AB9870EC09AB}"/>
          </ac:spMkLst>
        </pc:spChg>
        <pc:spChg chg="add mod">
          <ac:chgData name="Dauster Souza Pereira" userId="ad8fe9dc1f26c52e" providerId="LiveId" clId="{32BF9C61-5836-4AD1-8A66-36BABEAD2900}" dt="2024-03-11T00:05:41.717" v="482" actId="20577"/>
          <ac:spMkLst>
            <pc:docMk/>
            <pc:sldMk cId="1869611130" sldId="356"/>
            <ac:spMk id="16" creationId="{C1A1C02A-B0FE-ED69-CEE7-EFA23F3951C3}"/>
          </ac:spMkLst>
        </pc:spChg>
        <pc:spChg chg="add mod">
          <ac:chgData name="Dauster Souza Pereira" userId="ad8fe9dc1f26c52e" providerId="LiveId" clId="{32BF9C61-5836-4AD1-8A66-36BABEAD2900}" dt="2024-03-11T00:05:43.905" v="483" actId="20577"/>
          <ac:spMkLst>
            <pc:docMk/>
            <pc:sldMk cId="1869611130" sldId="356"/>
            <ac:spMk id="17" creationId="{D275B269-525C-5FD2-8FA6-67048BBD7AAD}"/>
          </ac:spMkLst>
        </pc:spChg>
        <pc:spChg chg="add mod">
          <ac:chgData name="Dauster Souza Pereira" userId="ad8fe9dc1f26c52e" providerId="LiveId" clId="{32BF9C61-5836-4AD1-8A66-36BABEAD2900}" dt="2024-03-11T00:05:47.475" v="484" actId="20577"/>
          <ac:spMkLst>
            <pc:docMk/>
            <pc:sldMk cId="1869611130" sldId="356"/>
            <ac:spMk id="18" creationId="{E30BB9CA-7DDC-5303-4DBA-863467634A11}"/>
          </ac:spMkLst>
        </pc:spChg>
        <pc:spChg chg="add mod">
          <ac:chgData name="Dauster Souza Pereira" userId="ad8fe9dc1f26c52e" providerId="LiveId" clId="{32BF9C61-5836-4AD1-8A66-36BABEAD2900}" dt="2024-03-11T00:05:49.845" v="485" actId="20577"/>
          <ac:spMkLst>
            <pc:docMk/>
            <pc:sldMk cId="1869611130" sldId="356"/>
            <ac:spMk id="19" creationId="{5D9935E4-2C13-2966-5B33-CC41F53981BD}"/>
          </ac:spMkLst>
        </pc:spChg>
        <pc:spChg chg="add mod">
          <ac:chgData name="Dauster Souza Pereira" userId="ad8fe9dc1f26c52e" providerId="LiveId" clId="{32BF9C61-5836-4AD1-8A66-36BABEAD2900}" dt="2024-03-11T00:05:52.020" v="486" actId="20577"/>
          <ac:spMkLst>
            <pc:docMk/>
            <pc:sldMk cId="1869611130" sldId="356"/>
            <ac:spMk id="20" creationId="{2882C085-6324-8138-48E6-CC8A8C15EC33}"/>
          </ac:spMkLst>
        </pc:spChg>
        <pc:spChg chg="add del mod">
          <ac:chgData name="Dauster Souza Pereira" userId="ad8fe9dc1f26c52e" providerId="LiveId" clId="{32BF9C61-5836-4AD1-8A66-36BABEAD2900}" dt="2024-03-11T00:06:29.966" v="497" actId="478"/>
          <ac:spMkLst>
            <pc:docMk/>
            <pc:sldMk cId="1869611130" sldId="356"/>
            <ac:spMk id="21" creationId="{66643400-8E4A-8831-81CA-8C6ECB906D9F}"/>
          </ac:spMkLst>
        </pc:spChg>
        <pc:spChg chg="add del mod">
          <ac:chgData name="Dauster Souza Pereira" userId="ad8fe9dc1f26c52e" providerId="LiveId" clId="{32BF9C61-5836-4AD1-8A66-36BABEAD2900}" dt="2024-03-11T00:06:29.966" v="497" actId="478"/>
          <ac:spMkLst>
            <pc:docMk/>
            <pc:sldMk cId="1869611130" sldId="356"/>
            <ac:spMk id="22" creationId="{0F2048F7-76BB-AD8D-A00A-1DA43A286F56}"/>
          </ac:spMkLst>
        </pc:spChg>
        <pc:spChg chg="add mod">
          <ac:chgData name="Dauster Souza Pereira" userId="ad8fe9dc1f26c52e" providerId="LiveId" clId="{32BF9C61-5836-4AD1-8A66-36BABEAD2900}" dt="2024-03-11T00:06:20.246" v="496" actId="14100"/>
          <ac:spMkLst>
            <pc:docMk/>
            <pc:sldMk cId="1869611130" sldId="356"/>
            <ac:spMk id="23" creationId="{40ECDCE8-EC34-19FC-9A9D-48922E759B95}"/>
          </ac:spMkLst>
        </pc:spChg>
        <pc:spChg chg="add mod">
          <ac:chgData name="Dauster Souza Pereira" userId="ad8fe9dc1f26c52e" providerId="LiveId" clId="{32BF9C61-5836-4AD1-8A66-36BABEAD2900}" dt="2024-03-11T17:50:30.699" v="5538" actId="20577"/>
          <ac:spMkLst>
            <pc:docMk/>
            <pc:sldMk cId="1869611130" sldId="356"/>
            <ac:spMk id="24" creationId="{BA76200F-1517-4658-B057-9D970ABE5A2E}"/>
          </ac:spMkLst>
        </pc:spChg>
        <pc:spChg chg="add mod">
          <ac:chgData name="Dauster Souza Pereira" userId="ad8fe9dc1f26c52e" providerId="LiveId" clId="{32BF9C61-5836-4AD1-8A66-36BABEAD2900}" dt="2024-03-11T17:50:34.429" v="5539" actId="20577"/>
          <ac:spMkLst>
            <pc:docMk/>
            <pc:sldMk cId="1869611130" sldId="356"/>
            <ac:spMk id="25" creationId="{3E340903-76EE-3935-FE95-8DF731F07F36}"/>
          </ac:spMkLst>
        </pc:spChg>
        <pc:spChg chg="add mod">
          <ac:chgData name="Dauster Souza Pereira" userId="ad8fe9dc1f26c52e" providerId="LiveId" clId="{32BF9C61-5836-4AD1-8A66-36BABEAD2900}" dt="2024-03-11T17:50:37.882" v="5540" actId="20577"/>
          <ac:spMkLst>
            <pc:docMk/>
            <pc:sldMk cId="1869611130" sldId="356"/>
            <ac:spMk id="26" creationId="{50BAB96A-439C-08D2-F27A-222B9B296F54}"/>
          </ac:spMkLst>
        </pc:spChg>
        <pc:spChg chg="mod">
          <ac:chgData name="Dauster Souza Pereira" userId="ad8fe9dc1f26c52e" providerId="LiveId" clId="{32BF9C61-5836-4AD1-8A66-36BABEAD2900}" dt="2024-03-10T20:09:53.689" v="53" actId="20577"/>
          <ac:spMkLst>
            <pc:docMk/>
            <pc:sldMk cId="1869611130" sldId="356"/>
            <ac:spMk id="2724" creationId="{69604FC1-569A-E868-48E0-7270907A7037}"/>
          </ac:spMkLst>
        </pc:spChg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2330570377" sldId="357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1211779146" sldId="358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3016424704" sldId="359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3768221485" sldId="360"/>
        </pc:sldMkLst>
      </pc:sldChg>
      <pc:sldChg chg="del">
        <pc:chgData name="Dauster Souza Pereira" userId="ad8fe9dc1f26c52e" providerId="LiveId" clId="{32BF9C61-5836-4AD1-8A66-36BABEAD2900}" dt="2024-03-11T12:19:52.624" v="1354" actId="47"/>
        <pc:sldMkLst>
          <pc:docMk/>
          <pc:sldMk cId="2649012405" sldId="361"/>
        </pc:sldMkLst>
      </pc:sldChg>
      <pc:sldChg chg="addSp modSp add mod modAnim">
        <pc:chgData name="Dauster Souza Pereira" userId="ad8fe9dc1f26c52e" providerId="LiveId" clId="{32BF9C61-5836-4AD1-8A66-36BABEAD2900}" dt="2024-03-11T17:50:59.018" v="5545" actId="20577"/>
        <pc:sldMkLst>
          <pc:docMk/>
          <pc:sldMk cId="2434515603" sldId="362"/>
        </pc:sldMkLst>
        <pc:spChg chg="mod">
          <ac:chgData name="Dauster Souza Pereira" userId="ad8fe9dc1f26c52e" providerId="LiveId" clId="{32BF9C61-5836-4AD1-8A66-36BABEAD2900}" dt="2024-03-11T11:44:12.158" v="656" actId="6549"/>
          <ac:spMkLst>
            <pc:docMk/>
            <pc:sldMk cId="2434515603" sldId="362"/>
            <ac:spMk id="2" creationId="{3C5333B0-C585-B35B-475C-38EADE071740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4" creationId="{C0FC5E87-572D-ACA0-FE87-860581E97CFE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5" creationId="{70EDA9DB-0317-D749-69ED-E923F174BC29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6" creationId="{6980D969-97FC-B9DA-88F2-8491A944680A}"/>
          </ac:spMkLst>
        </pc:spChg>
        <pc:spChg chg="add mod">
          <ac:chgData name="Dauster Souza Pereira" userId="ad8fe9dc1f26c52e" providerId="LiveId" clId="{32BF9C61-5836-4AD1-8A66-36BABEAD2900}" dt="2024-03-11T11:47:02.435" v="780" actId="207"/>
          <ac:spMkLst>
            <pc:docMk/>
            <pc:sldMk cId="2434515603" sldId="362"/>
            <ac:spMk id="7" creationId="{1D589CC4-99EC-0BBD-5585-58CC2DFF2F55}"/>
          </ac:spMkLst>
        </pc:spChg>
        <pc:spChg chg="add mod">
          <ac:chgData name="Dauster Souza Pereira" userId="ad8fe9dc1f26c52e" providerId="LiveId" clId="{32BF9C61-5836-4AD1-8A66-36BABEAD2900}" dt="2024-03-11T11:47:48.636" v="789" actId="14100"/>
          <ac:spMkLst>
            <pc:docMk/>
            <pc:sldMk cId="2434515603" sldId="362"/>
            <ac:spMk id="8" creationId="{EAD49846-E329-DAA4-DE8E-DDEF9E74E4B8}"/>
          </ac:spMkLst>
        </pc:spChg>
        <pc:spChg chg="add mod">
          <ac:chgData name="Dauster Souza Pereira" userId="ad8fe9dc1f26c52e" providerId="LiveId" clId="{32BF9C61-5836-4AD1-8A66-36BABEAD2900}" dt="2024-03-11T17:18:17.398" v="5519" actId="20577"/>
          <ac:spMkLst>
            <pc:docMk/>
            <pc:sldMk cId="2434515603" sldId="362"/>
            <ac:spMk id="9" creationId="{0CC26557-7BC2-F82F-EF17-47EB9B088E56}"/>
          </ac:spMkLst>
        </pc:spChg>
        <pc:spChg chg="mod">
          <ac:chgData name="Dauster Souza Pereira" userId="ad8fe9dc1f26c52e" providerId="LiveId" clId="{32BF9C61-5836-4AD1-8A66-36BABEAD2900}" dt="2024-03-11T17:50:59.018" v="5545" actId="20577"/>
          <ac:spMkLst>
            <pc:docMk/>
            <pc:sldMk cId="2434515603" sldId="362"/>
            <ac:spMk id="10" creationId="{9A9F473D-3F57-F85D-5A5E-03C1656F0490}"/>
          </ac:spMkLst>
        </pc:spChg>
        <pc:spChg chg="add mod">
          <ac:chgData name="Dauster Souza Pereira" userId="ad8fe9dc1f26c52e" providerId="LiveId" clId="{32BF9C61-5836-4AD1-8A66-36BABEAD2900}" dt="2024-03-11T11:48:44.614" v="835" actId="1076"/>
          <ac:spMkLst>
            <pc:docMk/>
            <pc:sldMk cId="2434515603" sldId="362"/>
            <ac:spMk id="11" creationId="{8E6CC059-CDDE-E6FC-B62B-254923703555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2" creationId="{5AB392AB-8B70-327A-5ACC-954C6CCD909E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3" creationId="{A4ED01D2-3FDB-1782-97D5-83876C7E0C7B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4" creationId="{61248FDA-1792-23A8-014F-9DF8B8FEE66B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5" creationId="{4B80934C-D40C-ADB3-CF44-AB9870EC09AB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6" creationId="{C1A1C02A-B0FE-ED69-CEE7-EFA23F3951C3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7" creationId="{D275B269-525C-5FD2-8FA6-67048BBD7AAD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8" creationId="{E30BB9CA-7DDC-5303-4DBA-863467634A11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19" creationId="{5D9935E4-2C13-2966-5B33-CC41F53981BD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20" creationId="{2882C085-6324-8138-48E6-CC8A8C15EC33}"/>
          </ac:spMkLst>
        </pc:spChg>
        <pc:spChg chg="mod">
          <ac:chgData name="Dauster Souza Pereira" userId="ad8fe9dc1f26c52e" providerId="LiveId" clId="{32BF9C61-5836-4AD1-8A66-36BABEAD2900}" dt="2024-03-11T11:44:21.064" v="657" actId="1076"/>
          <ac:spMkLst>
            <pc:docMk/>
            <pc:sldMk cId="2434515603" sldId="362"/>
            <ac:spMk id="23" creationId="{40ECDCE8-EC34-19FC-9A9D-48922E759B95}"/>
          </ac:spMkLst>
        </pc:spChg>
        <pc:spChg chg="mod">
          <ac:chgData name="Dauster Souza Pereira" userId="ad8fe9dc1f26c52e" providerId="LiveId" clId="{32BF9C61-5836-4AD1-8A66-36BABEAD2900}" dt="2024-03-11T17:50:49.110" v="5542" actId="20577"/>
          <ac:spMkLst>
            <pc:docMk/>
            <pc:sldMk cId="2434515603" sldId="362"/>
            <ac:spMk id="24" creationId="{BA76200F-1517-4658-B057-9D970ABE5A2E}"/>
          </ac:spMkLst>
        </pc:spChg>
        <pc:spChg chg="mod">
          <ac:chgData name="Dauster Souza Pereira" userId="ad8fe9dc1f26c52e" providerId="LiveId" clId="{32BF9C61-5836-4AD1-8A66-36BABEAD2900}" dt="2024-03-11T17:50:52.576" v="5543" actId="20577"/>
          <ac:spMkLst>
            <pc:docMk/>
            <pc:sldMk cId="2434515603" sldId="362"/>
            <ac:spMk id="25" creationId="{3E340903-76EE-3935-FE95-8DF731F07F36}"/>
          </ac:spMkLst>
        </pc:spChg>
        <pc:spChg chg="mod">
          <ac:chgData name="Dauster Souza Pereira" userId="ad8fe9dc1f26c52e" providerId="LiveId" clId="{32BF9C61-5836-4AD1-8A66-36BABEAD2900}" dt="2024-03-11T17:50:55.747" v="5544" actId="20577"/>
          <ac:spMkLst>
            <pc:docMk/>
            <pc:sldMk cId="2434515603" sldId="362"/>
            <ac:spMk id="26" creationId="{50BAB96A-439C-08D2-F27A-222B9B296F54}"/>
          </ac:spMkLst>
        </pc:spChg>
      </pc:sldChg>
      <pc:sldChg chg="delSp modSp add mod delAnim modAnim">
        <pc:chgData name="Dauster Souza Pereira" userId="ad8fe9dc1f26c52e" providerId="LiveId" clId="{32BF9C61-5836-4AD1-8A66-36BABEAD2900}" dt="2024-03-11T17:52:19.276" v="5551"/>
        <pc:sldMkLst>
          <pc:docMk/>
          <pc:sldMk cId="2773174660" sldId="363"/>
        </pc:sldMkLst>
        <pc:spChg chg="mod">
          <ac:chgData name="Dauster Souza Pereira" userId="ad8fe9dc1f26c52e" providerId="LiveId" clId="{32BF9C61-5836-4AD1-8A66-36BABEAD2900}" dt="2024-03-11T11:55:42.296" v="874" actId="20577"/>
          <ac:spMkLst>
            <pc:docMk/>
            <pc:sldMk cId="2773174660" sldId="363"/>
            <ac:spMk id="2" creationId="{3C5333B0-C585-B35B-475C-38EADE071740}"/>
          </ac:spMkLst>
        </pc:spChg>
        <pc:spChg chg="mod">
          <ac:chgData name="Dauster Souza Pereira" userId="ad8fe9dc1f26c52e" providerId="LiveId" clId="{32BF9C61-5836-4AD1-8A66-36BABEAD2900}" dt="2024-03-11T12:32:24.629" v="1653" actId="6549"/>
          <ac:spMkLst>
            <pc:docMk/>
            <pc:sldMk cId="2773174660" sldId="363"/>
            <ac:spMk id="7" creationId="{1D589CC4-99EC-0BBD-5585-58CC2DFF2F55}"/>
          </ac:spMkLst>
        </pc:spChg>
        <pc:spChg chg="mod">
          <ac:chgData name="Dauster Souza Pereira" userId="ad8fe9dc1f26c52e" providerId="LiveId" clId="{32BF9C61-5836-4AD1-8A66-36BABEAD2900}" dt="2024-03-11T11:57:29.757" v="964" actId="14100"/>
          <ac:spMkLst>
            <pc:docMk/>
            <pc:sldMk cId="2773174660" sldId="363"/>
            <ac:spMk id="8" creationId="{EAD49846-E329-DAA4-DE8E-DDEF9E74E4B8}"/>
          </ac:spMkLst>
        </pc:spChg>
        <pc:spChg chg="mod">
          <ac:chgData name="Dauster Souza Pereira" userId="ad8fe9dc1f26c52e" providerId="LiveId" clId="{32BF9C61-5836-4AD1-8A66-36BABEAD2900}" dt="2024-03-11T11:59:28.452" v="1097" actId="14100"/>
          <ac:spMkLst>
            <pc:docMk/>
            <pc:sldMk cId="2773174660" sldId="363"/>
            <ac:spMk id="9" creationId="{0CC26557-7BC2-F82F-EF17-47EB9B088E56}"/>
          </ac:spMkLst>
        </pc:spChg>
        <pc:spChg chg="del mod">
          <ac:chgData name="Dauster Souza Pereira" userId="ad8fe9dc1f26c52e" providerId="LiveId" clId="{32BF9C61-5836-4AD1-8A66-36BABEAD2900}" dt="2024-03-11T11:56:00.196" v="884" actId="478"/>
          <ac:spMkLst>
            <pc:docMk/>
            <pc:sldMk cId="2773174660" sldId="363"/>
            <ac:spMk id="10" creationId="{9A9F473D-3F57-F85D-5A5E-03C1656F0490}"/>
          </ac:spMkLst>
        </pc:spChg>
        <pc:spChg chg="del">
          <ac:chgData name="Dauster Souza Pereira" userId="ad8fe9dc1f26c52e" providerId="LiveId" clId="{32BF9C61-5836-4AD1-8A66-36BABEAD2900}" dt="2024-03-11T12:15:33.384" v="1251" actId="478"/>
          <ac:spMkLst>
            <pc:docMk/>
            <pc:sldMk cId="2773174660" sldId="363"/>
            <ac:spMk id="11" creationId="{8E6CC059-CDDE-E6FC-B62B-254923703555}"/>
          </ac:spMkLst>
        </pc:spChg>
        <pc:spChg chg="mod">
          <ac:chgData name="Dauster Souza Pereira" userId="ad8fe9dc1f26c52e" providerId="LiveId" clId="{32BF9C61-5836-4AD1-8A66-36BABEAD2900}" dt="2024-03-11T17:51:07.659" v="5546" actId="20577"/>
          <ac:spMkLst>
            <pc:docMk/>
            <pc:sldMk cId="2773174660" sldId="363"/>
            <ac:spMk id="24" creationId="{BA76200F-1517-4658-B057-9D970ABE5A2E}"/>
          </ac:spMkLst>
        </pc:spChg>
        <pc:spChg chg="mod">
          <ac:chgData name="Dauster Souza Pereira" userId="ad8fe9dc1f26c52e" providerId="LiveId" clId="{32BF9C61-5836-4AD1-8A66-36BABEAD2900}" dt="2024-03-11T17:51:10.343" v="5547" actId="20577"/>
          <ac:spMkLst>
            <pc:docMk/>
            <pc:sldMk cId="2773174660" sldId="363"/>
            <ac:spMk id="25" creationId="{3E340903-76EE-3935-FE95-8DF731F07F36}"/>
          </ac:spMkLst>
        </pc:spChg>
        <pc:spChg chg="mod">
          <ac:chgData name="Dauster Souza Pereira" userId="ad8fe9dc1f26c52e" providerId="LiveId" clId="{32BF9C61-5836-4AD1-8A66-36BABEAD2900}" dt="2024-03-11T17:51:12.899" v="5548" actId="20577"/>
          <ac:spMkLst>
            <pc:docMk/>
            <pc:sldMk cId="2773174660" sldId="363"/>
            <ac:spMk id="26" creationId="{50BAB96A-439C-08D2-F27A-222B9B296F54}"/>
          </ac:spMkLst>
        </pc:spChg>
      </pc:sldChg>
      <pc:sldChg chg="addSp delSp modSp add mod ord delAnim modAnim">
        <pc:chgData name="Dauster Souza Pereira" userId="ad8fe9dc1f26c52e" providerId="LiveId" clId="{32BF9C61-5836-4AD1-8A66-36BABEAD2900}" dt="2024-03-11T17:52:31.715" v="5554" actId="20577"/>
        <pc:sldMkLst>
          <pc:docMk/>
          <pc:sldMk cId="874872364" sldId="364"/>
        </pc:sldMkLst>
        <pc:spChg chg="mod">
          <ac:chgData name="Dauster Souza Pereira" userId="ad8fe9dc1f26c52e" providerId="LiveId" clId="{32BF9C61-5836-4AD1-8A66-36BABEAD2900}" dt="2024-03-11T12:01:28.462" v="1170" actId="1076"/>
          <ac:spMkLst>
            <pc:docMk/>
            <pc:sldMk cId="874872364" sldId="364"/>
            <ac:spMk id="2" creationId="{3C5333B0-C585-B35B-475C-38EADE071740}"/>
          </ac:spMkLst>
        </pc:spChg>
        <pc:spChg chg="mod">
          <ac:chgData name="Dauster Souza Pereira" userId="ad8fe9dc1f26c52e" providerId="LiveId" clId="{32BF9C61-5836-4AD1-8A66-36BABEAD2900}" dt="2024-03-11T12:00:52.809" v="1161" actId="1076"/>
          <ac:spMkLst>
            <pc:docMk/>
            <pc:sldMk cId="874872364" sldId="364"/>
            <ac:spMk id="4" creationId="{C0FC5E87-572D-ACA0-FE87-860581E97CFE}"/>
          </ac:spMkLst>
        </pc:spChg>
        <pc:spChg chg="mod">
          <ac:chgData name="Dauster Souza Pereira" userId="ad8fe9dc1f26c52e" providerId="LiveId" clId="{32BF9C61-5836-4AD1-8A66-36BABEAD2900}" dt="2024-03-11T12:01:55.015" v="1182" actId="20577"/>
          <ac:spMkLst>
            <pc:docMk/>
            <pc:sldMk cId="874872364" sldId="364"/>
            <ac:spMk id="5" creationId="{70EDA9DB-0317-D749-69ED-E923F174BC29}"/>
          </ac:spMkLst>
        </pc:spChg>
        <pc:spChg chg="mod">
          <ac:chgData name="Dauster Souza Pereira" userId="ad8fe9dc1f26c52e" providerId="LiveId" clId="{32BF9C61-5836-4AD1-8A66-36BABEAD2900}" dt="2024-03-11T12:00:52.809" v="1161" actId="1076"/>
          <ac:spMkLst>
            <pc:docMk/>
            <pc:sldMk cId="874872364" sldId="364"/>
            <ac:spMk id="6" creationId="{6980D969-97FC-B9DA-88F2-8491A944680A}"/>
          </ac:spMkLst>
        </pc:spChg>
        <pc:spChg chg="add mod">
          <ac:chgData name="Dauster Souza Pereira" userId="ad8fe9dc1f26c52e" providerId="LiveId" clId="{32BF9C61-5836-4AD1-8A66-36BABEAD2900}" dt="2024-03-11T12:32:14.457" v="1652" actId="6549"/>
          <ac:spMkLst>
            <pc:docMk/>
            <pc:sldMk cId="874872364" sldId="364"/>
            <ac:spMk id="7" creationId="{34A3FD7A-C1E1-A786-D455-2E1874F808BE}"/>
          </ac:spMkLst>
        </pc:spChg>
        <pc:spChg chg="add mod">
          <ac:chgData name="Dauster Souza Pereira" userId="ad8fe9dc1f26c52e" providerId="LiveId" clId="{32BF9C61-5836-4AD1-8A66-36BABEAD2900}" dt="2024-03-11T12:19:12.324" v="1350" actId="1076"/>
          <ac:spMkLst>
            <pc:docMk/>
            <pc:sldMk cId="874872364" sldId="364"/>
            <ac:spMk id="8" creationId="{34EE10FA-BA8D-ABB5-75E0-6A7BFA6127BA}"/>
          </ac:spMkLst>
        </pc:spChg>
        <pc:spChg chg="add del mod">
          <ac:chgData name="Dauster Souza Pereira" userId="ad8fe9dc1f26c52e" providerId="LiveId" clId="{32BF9C61-5836-4AD1-8A66-36BABEAD2900}" dt="2024-03-11T12:16:29.376" v="1256" actId="478"/>
          <ac:spMkLst>
            <pc:docMk/>
            <pc:sldMk cId="874872364" sldId="364"/>
            <ac:spMk id="9" creationId="{2EDA34A1-4945-1F98-01E9-4FA745BBDF9D}"/>
          </ac:spMkLst>
        </pc:spChg>
        <pc:spChg chg="del">
          <ac:chgData name="Dauster Souza Pereira" userId="ad8fe9dc1f26c52e" providerId="LiveId" clId="{32BF9C61-5836-4AD1-8A66-36BABEAD2900}" dt="2024-03-11T12:05:03.662" v="1237" actId="478"/>
          <ac:spMkLst>
            <pc:docMk/>
            <pc:sldMk cId="874872364" sldId="364"/>
            <ac:spMk id="10" creationId="{9A9F473D-3F57-F85D-5A5E-03C1656F0490}"/>
          </ac:spMkLst>
        </pc:spChg>
        <pc:spChg chg="add del mod">
          <ac:chgData name="Dauster Souza Pereira" userId="ad8fe9dc1f26c52e" providerId="LiveId" clId="{32BF9C61-5836-4AD1-8A66-36BABEAD2900}" dt="2024-03-11T12:16:17.673" v="1253" actId="478"/>
          <ac:spMkLst>
            <pc:docMk/>
            <pc:sldMk cId="874872364" sldId="364"/>
            <ac:spMk id="11" creationId="{4E9F8938-3964-F22C-C02A-244BCAFE5955}"/>
          </ac:spMkLst>
        </pc:spChg>
        <pc:spChg chg="mod">
          <ac:chgData name="Dauster Souza Pereira" userId="ad8fe9dc1f26c52e" providerId="LiveId" clId="{32BF9C61-5836-4AD1-8A66-36BABEAD2900}" dt="2024-03-11T12:01:57.388" v="1183" actId="20577"/>
          <ac:spMkLst>
            <pc:docMk/>
            <pc:sldMk cId="874872364" sldId="364"/>
            <ac:spMk id="12" creationId="{5AB392AB-8B70-327A-5ACC-954C6CCD909E}"/>
          </ac:spMkLst>
        </pc:spChg>
        <pc:spChg chg="mod">
          <ac:chgData name="Dauster Souza Pereira" userId="ad8fe9dc1f26c52e" providerId="LiveId" clId="{32BF9C61-5836-4AD1-8A66-36BABEAD2900}" dt="2024-03-11T12:02:13.227" v="1186" actId="20577"/>
          <ac:spMkLst>
            <pc:docMk/>
            <pc:sldMk cId="874872364" sldId="364"/>
            <ac:spMk id="13" creationId="{A4ED01D2-3FDB-1782-97D5-83876C7E0C7B}"/>
          </ac:spMkLst>
        </pc:spChg>
        <pc:spChg chg="mod">
          <ac:chgData name="Dauster Souza Pereira" userId="ad8fe9dc1f26c52e" providerId="LiveId" clId="{32BF9C61-5836-4AD1-8A66-36BABEAD2900}" dt="2024-03-11T12:02:20.219" v="1189" actId="20577"/>
          <ac:spMkLst>
            <pc:docMk/>
            <pc:sldMk cId="874872364" sldId="364"/>
            <ac:spMk id="14" creationId="{61248FDA-1792-23A8-014F-9DF8B8FEE66B}"/>
          </ac:spMkLst>
        </pc:spChg>
        <pc:spChg chg="mod">
          <ac:chgData name="Dauster Souza Pereira" userId="ad8fe9dc1f26c52e" providerId="LiveId" clId="{32BF9C61-5836-4AD1-8A66-36BABEAD2900}" dt="2024-03-11T12:02:55.099" v="1208" actId="1037"/>
          <ac:spMkLst>
            <pc:docMk/>
            <pc:sldMk cId="874872364" sldId="364"/>
            <ac:spMk id="15" creationId="{4B80934C-D40C-ADB3-CF44-AB9870EC09AB}"/>
          </ac:spMkLst>
        </pc:spChg>
        <pc:spChg chg="mod">
          <ac:chgData name="Dauster Souza Pereira" userId="ad8fe9dc1f26c52e" providerId="LiveId" clId="{32BF9C61-5836-4AD1-8A66-36BABEAD2900}" dt="2024-03-11T12:02:57.206" v="1212" actId="1037"/>
          <ac:spMkLst>
            <pc:docMk/>
            <pc:sldMk cId="874872364" sldId="364"/>
            <ac:spMk id="16" creationId="{C1A1C02A-B0FE-ED69-CEE7-EFA23F3951C3}"/>
          </ac:spMkLst>
        </pc:spChg>
        <pc:spChg chg="mod">
          <ac:chgData name="Dauster Souza Pereira" userId="ad8fe9dc1f26c52e" providerId="LiveId" clId="{32BF9C61-5836-4AD1-8A66-36BABEAD2900}" dt="2024-03-11T12:02:58.865" v="1218" actId="1037"/>
          <ac:spMkLst>
            <pc:docMk/>
            <pc:sldMk cId="874872364" sldId="364"/>
            <ac:spMk id="17" creationId="{D275B269-525C-5FD2-8FA6-67048BBD7AAD}"/>
          </ac:spMkLst>
        </pc:spChg>
        <pc:spChg chg="mod">
          <ac:chgData name="Dauster Souza Pereira" userId="ad8fe9dc1f26c52e" providerId="LiveId" clId="{32BF9C61-5836-4AD1-8A66-36BABEAD2900}" dt="2024-03-11T12:03:08.534" v="1222" actId="20577"/>
          <ac:spMkLst>
            <pc:docMk/>
            <pc:sldMk cId="874872364" sldId="364"/>
            <ac:spMk id="18" creationId="{E30BB9CA-7DDC-5303-4DBA-863467634A11}"/>
          </ac:spMkLst>
        </pc:spChg>
        <pc:spChg chg="mod">
          <ac:chgData name="Dauster Souza Pereira" userId="ad8fe9dc1f26c52e" providerId="LiveId" clId="{32BF9C61-5836-4AD1-8A66-36BABEAD2900}" dt="2024-03-11T12:03:22.260" v="1226" actId="20577"/>
          <ac:spMkLst>
            <pc:docMk/>
            <pc:sldMk cId="874872364" sldId="364"/>
            <ac:spMk id="19" creationId="{5D9935E4-2C13-2966-5B33-CC41F53981BD}"/>
          </ac:spMkLst>
        </pc:spChg>
        <pc:spChg chg="del mod">
          <ac:chgData name="Dauster Souza Pereira" userId="ad8fe9dc1f26c52e" providerId="LiveId" clId="{32BF9C61-5836-4AD1-8A66-36BABEAD2900}" dt="2024-03-11T12:03:15.371" v="1223" actId="478"/>
          <ac:spMkLst>
            <pc:docMk/>
            <pc:sldMk cId="874872364" sldId="364"/>
            <ac:spMk id="20" creationId="{2882C085-6324-8138-48E6-CC8A8C15EC33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21" creationId="{11CC3DDC-DB75-CE6D-5857-E37CCA107A07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22" creationId="{98CF6CD5-D620-DAF5-21AB-209B225E2F05}"/>
          </ac:spMkLst>
        </pc:spChg>
        <pc:spChg chg="mod">
          <ac:chgData name="Dauster Souza Pereira" userId="ad8fe9dc1f26c52e" providerId="LiveId" clId="{32BF9C61-5836-4AD1-8A66-36BABEAD2900}" dt="2024-03-11T12:03:26.976" v="1227" actId="1076"/>
          <ac:spMkLst>
            <pc:docMk/>
            <pc:sldMk cId="874872364" sldId="364"/>
            <ac:spMk id="23" creationId="{40ECDCE8-EC34-19FC-9A9D-48922E759B95}"/>
          </ac:spMkLst>
        </pc:spChg>
        <pc:spChg chg="mod">
          <ac:chgData name="Dauster Souza Pereira" userId="ad8fe9dc1f26c52e" providerId="LiveId" clId="{32BF9C61-5836-4AD1-8A66-36BABEAD2900}" dt="2024-03-11T12:03:32.960" v="1230" actId="20577"/>
          <ac:spMkLst>
            <pc:docMk/>
            <pc:sldMk cId="874872364" sldId="364"/>
            <ac:spMk id="24" creationId="{BA76200F-1517-4658-B057-9D970ABE5A2E}"/>
          </ac:spMkLst>
        </pc:spChg>
        <pc:spChg chg="mod">
          <ac:chgData name="Dauster Souza Pereira" userId="ad8fe9dc1f26c52e" providerId="LiveId" clId="{32BF9C61-5836-4AD1-8A66-36BABEAD2900}" dt="2024-03-11T12:03:45.442" v="1234" actId="20577"/>
          <ac:spMkLst>
            <pc:docMk/>
            <pc:sldMk cId="874872364" sldId="364"/>
            <ac:spMk id="25" creationId="{3E340903-76EE-3935-FE95-8DF731F07F36}"/>
          </ac:spMkLst>
        </pc:spChg>
        <pc:spChg chg="mod">
          <ac:chgData name="Dauster Souza Pereira" userId="ad8fe9dc1f26c52e" providerId="LiveId" clId="{32BF9C61-5836-4AD1-8A66-36BABEAD2900}" dt="2024-03-11T12:03:49.055" v="1236" actId="20577"/>
          <ac:spMkLst>
            <pc:docMk/>
            <pc:sldMk cId="874872364" sldId="364"/>
            <ac:spMk id="26" creationId="{50BAB96A-439C-08D2-F27A-222B9B296F54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27" creationId="{117ECB45-983E-CFD2-2222-047918C37DF4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28" creationId="{EFE18C62-0E31-95B5-B94D-58E24B22EFDA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29" creationId="{A50BF14F-CB5F-66B0-27A1-A106C4B95A2A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0" creationId="{E70C4E05-9B11-D5E1-9C78-BBFF5D17061F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1" creationId="{CC3F818C-F24C-409A-E387-C86C010DA743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2" creationId="{733DB8C1-82CD-95F8-06FB-805A44A7FD32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3" creationId="{D9743438-DEA6-7C4B-1616-0B4C8FCDCAA4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4" creationId="{7DE1D163-A529-1527-7887-C95500A7265C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5" creationId="{28549219-24DA-4309-FEC5-F43ED3834990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36" creationId="{61CA25D9-8A01-0CAE-1CCA-1640DB2D9CC4}"/>
          </ac:spMkLst>
        </pc:spChg>
        <pc:spChg chg="add mod">
          <ac:chgData name="Dauster Souza Pereira" userId="ad8fe9dc1f26c52e" providerId="LiveId" clId="{32BF9C61-5836-4AD1-8A66-36BABEAD2900}" dt="2024-03-11T17:52:26.612" v="5552" actId="20577"/>
          <ac:spMkLst>
            <pc:docMk/>
            <pc:sldMk cId="874872364" sldId="364"/>
            <ac:spMk id="37" creationId="{2F3FE8D6-BA20-D161-C595-E63E2DD7A902}"/>
          </ac:spMkLst>
        </pc:spChg>
        <pc:spChg chg="add mod">
          <ac:chgData name="Dauster Souza Pereira" userId="ad8fe9dc1f26c52e" providerId="LiveId" clId="{32BF9C61-5836-4AD1-8A66-36BABEAD2900}" dt="2024-03-11T17:52:29.153" v="5553" actId="20577"/>
          <ac:spMkLst>
            <pc:docMk/>
            <pc:sldMk cId="874872364" sldId="364"/>
            <ac:spMk id="38" creationId="{CA9204FB-67DD-3500-80B3-61F3D1FF482D}"/>
          </ac:spMkLst>
        </pc:spChg>
        <pc:spChg chg="add mod">
          <ac:chgData name="Dauster Souza Pereira" userId="ad8fe9dc1f26c52e" providerId="LiveId" clId="{32BF9C61-5836-4AD1-8A66-36BABEAD2900}" dt="2024-03-11T17:52:31.715" v="5554" actId="20577"/>
          <ac:spMkLst>
            <pc:docMk/>
            <pc:sldMk cId="874872364" sldId="364"/>
            <ac:spMk id="39" creationId="{0E82E4A3-8C07-0EB3-98D4-8FE12DA47CDF}"/>
          </ac:spMkLst>
        </pc:spChg>
        <pc:spChg chg="add mod">
          <ac:chgData name="Dauster Souza Pereira" userId="ad8fe9dc1f26c52e" providerId="LiveId" clId="{32BF9C61-5836-4AD1-8A66-36BABEAD2900}" dt="2024-03-11T12:19:31.123" v="1353" actId="1076"/>
          <ac:spMkLst>
            <pc:docMk/>
            <pc:sldMk cId="874872364" sldId="364"/>
            <ac:spMk id="40" creationId="{A41D36C9-E16F-7A76-F0B3-3595953C5535}"/>
          </ac:spMkLst>
        </pc:spChg>
        <pc:spChg chg="add mod">
          <ac:chgData name="Dauster Souza Pereira" userId="ad8fe9dc1f26c52e" providerId="LiveId" clId="{32BF9C61-5836-4AD1-8A66-36BABEAD2900}" dt="2024-03-11T12:19:03.635" v="1349" actId="1076"/>
          <ac:spMkLst>
            <pc:docMk/>
            <pc:sldMk cId="874872364" sldId="364"/>
            <ac:spMk id="41" creationId="{D5F2A80D-D03A-A15C-A950-3C32E8473BBA}"/>
          </ac:spMkLst>
        </pc:spChg>
        <pc:picChg chg="mod">
          <ac:chgData name="Dauster Souza Pereira" userId="ad8fe9dc1f26c52e" providerId="LiveId" clId="{32BF9C61-5836-4AD1-8A66-36BABEAD2900}" dt="2024-03-11T12:19:24.490" v="1352" actId="1076"/>
          <ac:picMkLst>
            <pc:docMk/>
            <pc:sldMk cId="874872364" sldId="364"/>
            <ac:picMk id="3" creationId="{80AE2360-8CBC-37B5-CB02-E465D32765C4}"/>
          </ac:picMkLst>
        </pc:picChg>
      </pc:sldChg>
      <pc:sldChg chg="addSp delSp modSp add mod delAnim modAnim">
        <pc:chgData name="Dauster Souza Pereira" userId="ad8fe9dc1f26c52e" providerId="LiveId" clId="{32BF9C61-5836-4AD1-8A66-36BABEAD2900}" dt="2024-03-11T18:14:48.267" v="5704" actId="20577"/>
        <pc:sldMkLst>
          <pc:docMk/>
          <pc:sldMk cId="354642980" sldId="365"/>
        </pc:sldMkLst>
        <pc:spChg chg="mod">
          <ac:chgData name="Dauster Souza Pereira" userId="ad8fe9dc1f26c52e" providerId="LiveId" clId="{32BF9C61-5836-4AD1-8A66-36BABEAD2900}" dt="2024-03-11T12:27:14.695" v="1612" actId="1076"/>
          <ac:spMkLst>
            <pc:docMk/>
            <pc:sldMk cId="354642980" sldId="365"/>
            <ac:spMk id="2" creationId="{3C5333B0-C585-B35B-475C-38EADE071740}"/>
          </ac:spMkLst>
        </pc:spChg>
        <pc:spChg chg="mod">
          <ac:chgData name="Dauster Souza Pereira" userId="ad8fe9dc1f26c52e" providerId="LiveId" clId="{32BF9C61-5836-4AD1-8A66-36BABEAD2900}" dt="2024-03-11T17:33:05.582" v="5526" actId="20577"/>
          <ac:spMkLst>
            <pc:docMk/>
            <pc:sldMk cId="354642980" sldId="365"/>
            <ac:spMk id="5" creationId="{70EDA9DB-0317-D749-69ED-E923F174BC29}"/>
          </ac:spMkLst>
        </pc:spChg>
        <pc:spChg chg="mod">
          <ac:chgData name="Dauster Souza Pereira" userId="ad8fe9dc1f26c52e" providerId="LiveId" clId="{32BF9C61-5836-4AD1-8A66-36BABEAD2900}" dt="2024-03-11T17:53:53.031" v="5561" actId="20577"/>
          <ac:spMkLst>
            <pc:docMk/>
            <pc:sldMk cId="354642980" sldId="365"/>
            <ac:spMk id="7" creationId="{34A3FD7A-C1E1-A786-D455-2E1874F808BE}"/>
          </ac:spMkLst>
        </pc:spChg>
        <pc:spChg chg="mod">
          <ac:chgData name="Dauster Souza Pereira" userId="ad8fe9dc1f26c52e" providerId="LiveId" clId="{32BF9C61-5836-4AD1-8A66-36BABEAD2900}" dt="2024-03-11T12:27:07.366" v="1610" actId="1076"/>
          <ac:spMkLst>
            <pc:docMk/>
            <pc:sldMk cId="354642980" sldId="365"/>
            <ac:spMk id="8" creationId="{34EE10FA-BA8D-ABB5-75E0-6A7BFA6127BA}"/>
          </ac:spMkLst>
        </pc:spChg>
        <pc:spChg chg="add mod">
          <ac:chgData name="Dauster Souza Pereira" userId="ad8fe9dc1f26c52e" providerId="LiveId" clId="{32BF9C61-5836-4AD1-8A66-36BABEAD2900}" dt="2024-03-11T12:33:59.166" v="1668" actId="207"/>
          <ac:spMkLst>
            <pc:docMk/>
            <pc:sldMk cId="354642980" sldId="365"/>
            <ac:spMk id="9" creationId="{6324C95B-2A0F-9968-C353-45328AEDCE57}"/>
          </ac:spMkLst>
        </pc:spChg>
        <pc:spChg chg="add mod">
          <ac:chgData name="Dauster Souza Pereira" userId="ad8fe9dc1f26c52e" providerId="LiveId" clId="{32BF9C61-5836-4AD1-8A66-36BABEAD2900}" dt="2024-03-11T12:33:59.166" v="1668" actId="207"/>
          <ac:spMkLst>
            <pc:docMk/>
            <pc:sldMk cId="354642980" sldId="365"/>
            <ac:spMk id="10" creationId="{52639F04-EFCD-1555-D166-A8532E00E5CA}"/>
          </ac:spMkLst>
        </pc:spChg>
        <pc:spChg chg="mod">
          <ac:chgData name="Dauster Souza Pereira" userId="ad8fe9dc1f26c52e" providerId="LiveId" clId="{32BF9C61-5836-4AD1-8A66-36BABEAD2900}" dt="2024-03-11T17:33:18.080" v="5527" actId="20577"/>
          <ac:spMkLst>
            <pc:docMk/>
            <pc:sldMk cId="354642980" sldId="365"/>
            <ac:spMk id="12" creationId="{5AB392AB-8B70-327A-5ACC-954C6CCD909E}"/>
          </ac:spMkLst>
        </pc:spChg>
        <pc:spChg chg="mod">
          <ac:chgData name="Dauster Souza Pereira" userId="ad8fe9dc1f26c52e" providerId="LiveId" clId="{32BF9C61-5836-4AD1-8A66-36BABEAD2900}" dt="2024-03-11T17:33:28.057" v="5528" actId="20577"/>
          <ac:spMkLst>
            <pc:docMk/>
            <pc:sldMk cId="354642980" sldId="365"/>
            <ac:spMk id="13" creationId="{A4ED01D2-3FDB-1782-97D5-83876C7E0C7B}"/>
          </ac:spMkLst>
        </pc:spChg>
        <pc:spChg chg="mod">
          <ac:chgData name="Dauster Souza Pereira" userId="ad8fe9dc1f26c52e" providerId="LiveId" clId="{32BF9C61-5836-4AD1-8A66-36BABEAD2900}" dt="2024-03-11T17:33:33.686" v="5529" actId="6549"/>
          <ac:spMkLst>
            <pc:docMk/>
            <pc:sldMk cId="354642980" sldId="365"/>
            <ac:spMk id="14" creationId="{61248FDA-1792-23A8-014F-9DF8B8FEE66B}"/>
          </ac:spMkLst>
        </pc:spChg>
        <pc:spChg chg="mod">
          <ac:chgData name="Dauster Souza Pereira" userId="ad8fe9dc1f26c52e" providerId="LiveId" clId="{32BF9C61-5836-4AD1-8A66-36BABEAD2900}" dt="2024-03-11T17:33:40.723" v="5530" actId="20577"/>
          <ac:spMkLst>
            <pc:docMk/>
            <pc:sldMk cId="354642980" sldId="365"/>
            <ac:spMk id="15" creationId="{4B80934C-D40C-ADB3-CF44-AB9870EC09AB}"/>
          </ac:spMkLst>
        </pc:spChg>
        <pc:spChg chg="mod">
          <ac:chgData name="Dauster Souza Pereira" userId="ad8fe9dc1f26c52e" providerId="LiveId" clId="{32BF9C61-5836-4AD1-8A66-36BABEAD2900}" dt="2024-03-11T17:33:48.666" v="5531" actId="20577"/>
          <ac:spMkLst>
            <pc:docMk/>
            <pc:sldMk cId="354642980" sldId="365"/>
            <ac:spMk id="16" creationId="{C1A1C02A-B0FE-ED69-CEE7-EFA23F3951C3}"/>
          </ac:spMkLst>
        </pc:spChg>
        <pc:spChg chg="mod">
          <ac:chgData name="Dauster Souza Pereira" userId="ad8fe9dc1f26c52e" providerId="LiveId" clId="{32BF9C61-5836-4AD1-8A66-36BABEAD2900}" dt="2024-03-11T17:34:00.504" v="5532" actId="20577"/>
          <ac:spMkLst>
            <pc:docMk/>
            <pc:sldMk cId="354642980" sldId="365"/>
            <ac:spMk id="17" creationId="{D275B269-525C-5FD2-8FA6-67048BBD7AAD}"/>
          </ac:spMkLst>
        </pc:spChg>
        <pc:spChg chg="mod">
          <ac:chgData name="Dauster Souza Pereira" userId="ad8fe9dc1f26c52e" providerId="LiveId" clId="{32BF9C61-5836-4AD1-8A66-36BABEAD2900}" dt="2024-03-11T17:46:26.955" v="5534" actId="20577"/>
          <ac:spMkLst>
            <pc:docMk/>
            <pc:sldMk cId="354642980" sldId="365"/>
            <ac:spMk id="18" creationId="{E30BB9CA-7DDC-5303-4DBA-863467634A11}"/>
          </ac:spMkLst>
        </pc:spChg>
        <pc:spChg chg="mod">
          <ac:chgData name="Dauster Souza Pereira" userId="ad8fe9dc1f26c52e" providerId="LiveId" clId="{32BF9C61-5836-4AD1-8A66-36BABEAD2900}" dt="2024-03-11T17:46:30.660" v="5535" actId="6549"/>
          <ac:spMkLst>
            <pc:docMk/>
            <pc:sldMk cId="354642980" sldId="365"/>
            <ac:spMk id="19" creationId="{5D9935E4-2C13-2966-5B33-CC41F53981BD}"/>
          </ac:spMkLst>
        </pc:spChg>
        <pc:spChg chg="mod">
          <ac:chgData name="Dauster Souza Pereira" userId="ad8fe9dc1f26c52e" providerId="LiveId" clId="{32BF9C61-5836-4AD1-8A66-36BABEAD2900}" dt="2024-03-11T18:14:48.267" v="5704" actId="20577"/>
          <ac:spMkLst>
            <pc:docMk/>
            <pc:sldMk cId="354642980" sldId="365"/>
            <ac:spMk id="21" creationId="{11CC3DDC-DB75-CE6D-5857-E37CCA107A07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22" creationId="{98CF6CD5-D620-DAF5-21AB-209B225E2F05}"/>
          </ac:spMkLst>
        </pc:spChg>
        <pc:spChg chg="mod">
          <ac:chgData name="Dauster Souza Pereira" userId="ad8fe9dc1f26c52e" providerId="LiveId" clId="{32BF9C61-5836-4AD1-8A66-36BABEAD2900}" dt="2024-03-11T17:52:44.289" v="5555" actId="20577"/>
          <ac:spMkLst>
            <pc:docMk/>
            <pc:sldMk cId="354642980" sldId="365"/>
            <ac:spMk id="24" creationId="{BA76200F-1517-4658-B057-9D970ABE5A2E}"/>
          </ac:spMkLst>
        </pc:spChg>
        <pc:spChg chg="mod">
          <ac:chgData name="Dauster Souza Pereira" userId="ad8fe9dc1f26c52e" providerId="LiveId" clId="{32BF9C61-5836-4AD1-8A66-36BABEAD2900}" dt="2024-03-11T17:52:48.891" v="5557" actId="20577"/>
          <ac:spMkLst>
            <pc:docMk/>
            <pc:sldMk cId="354642980" sldId="365"/>
            <ac:spMk id="25" creationId="{3E340903-76EE-3935-FE95-8DF731F07F36}"/>
          </ac:spMkLst>
        </pc:spChg>
        <pc:spChg chg="mod">
          <ac:chgData name="Dauster Souza Pereira" userId="ad8fe9dc1f26c52e" providerId="LiveId" clId="{32BF9C61-5836-4AD1-8A66-36BABEAD2900}" dt="2024-03-11T17:52:52.476" v="5559" actId="20577"/>
          <ac:spMkLst>
            <pc:docMk/>
            <pc:sldMk cId="354642980" sldId="365"/>
            <ac:spMk id="26" creationId="{50BAB96A-439C-08D2-F27A-222B9B296F54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27" creationId="{117ECB45-983E-CFD2-2222-047918C37DF4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28" creationId="{EFE18C62-0E31-95B5-B94D-58E24B22EFDA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29" creationId="{A50BF14F-CB5F-66B0-27A1-A106C4B95A2A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0" creationId="{E70C4E05-9B11-D5E1-9C78-BBFF5D17061F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1" creationId="{CC3F818C-F24C-409A-E387-C86C010DA743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2" creationId="{733DB8C1-82CD-95F8-06FB-805A44A7FD32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3" creationId="{D9743438-DEA6-7C4B-1616-0B4C8FCDCAA4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4" creationId="{7DE1D163-A529-1527-7887-C95500A7265C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5" creationId="{28549219-24DA-4309-FEC5-F43ED3834990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6" creationId="{61CA25D9-8A01-0CAE-1CCA-1640DB2D9CC4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7" creationId="{2F3FE8D6-BA20-D161-C595-E63E2DD7A902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8" creationId="{CA9204FB-67DD-3500-80B3-61F3D1FF482D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39" creationId="{0E82E4A3-8C07-0EB3-98D4-8FE12DA47CDF}"/>
          </ac:spMkLst>
        </pc:spChg>
        <pc:spChg chg="del">
          <ac:chgData name="Dauster Souza Pereira" userId="ad8fe9dc1f26c52e" providerId="LiveId" clId="{32BF9C61-5836-4AD1-8A66-36BABEAD2900}" dt="2024-03-11T12:24:03.104" v="1573" actId="478"/>
          <ac:spMkLst>
            <pc:docMk/>
            <pc:sldMk cId="354642980" sldId="365"/>
            <ac:spMk id="40" creationId="{A41D36C9-E16F-7A76-F0B3-3595953C5535}"/>
          </ac:spMkLst>
        </pc:spChg>
        <pc:spChg chg="del">
          <ac:chgData name="Dauster Souza Pereira" userId="ad8fe9dc1f26c52e" providerId="LiveId" clId="{32BF9C61-5836-4AD1-8A66-36BABEAD2900}" dt="2024-03-11T12:22:15.125" v="1480" actId="478"/>
          <ac:spMkLst>
            <pc:docMk/>
            <pc:sldMk cId="354642980" sldId="365"/>
            <ac:spMk id="41" creationId="{D5F2A80D-D03A-A15C-A950-3C32E8473BBA}"/>
          </ac:spMkLst>
        </pc:spChg>
      </pc:sldChg>
      <pc:sldChg chg="addSp delSp modSp add mod delAnim modAnim">
        <pc:chgData name="Dauster Souza Pereira" userId="ad8fe9dc1f26c52e" providerId="LiveId" clId="{32BF9C61-5836-4AD1-8A66-36BABEAD2900}" dt="2024-03-11T18:18:03.717" v="5758"/>
        <pc:sldMkLst>
          <pc:docMk/>
          <pc:sldMk cId="2887236965" sldId="366"/>
        </pc:sldMkLst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5" creationId="{70EDA9DB-0317-D749-69ED-E923F174BC29}"/>
          </ac:spMkLst>
        </pc:spChg>
        <pc:spChg chg="mod">
          <ac:chgData name="Dauster Souza Pereira" userId="ad8fe9dc1f26c52e" providerId="LiveId" clId="{32BF9C61-5836-4AD1-8A66-36BABEAD2900}" dt="2024-03-11T17:54:46.769" v="5565" actId="20577"/>
          <ac:spMkLst>
            <pc:docMk/>
            <pc:sldMk cId="2887236965" sldId="366"/>
            <ac:spMk id="7" creationId="{34A3FD7A-C1E1-A786-D455-2E1874F808BE}"/>
          </ac:spMkLst>
        </pc:spChg>
        <pc:spChg chg="mod">
          <ac:chgData name="Dauster Souza Pereira" userId="ad8fe9dc1f26c52e" providerId="LiveId" clId="{32BF9C61-5836-4AD1-8A66-36BABEAD2900}" dt="2024-03-11T17:57:43.985" v="5584" actId="20577"/>
          <ac:spMkLst>
            <pc:docMk/>
            <pc:sldMk cId="2887236965" sldId="366"/>
            <ac:spMk id="8" creationId="{34EE10FA-BA8D-ABB5-75E0-6A7BFA6127BA}"/>
          </ac:spMkLst>
        </pc:spChg>
        <pc:spChg chg="add 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9" creationId="{8DE5CD28-B864-CED1-9139-18F2B44E9C61}"/>
          </ac:spMkLst>
        </pc:spChg>
        <pc:spChg chg="add 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0" creationId="{349471F9-3DA1-A6DF-4CD2-E17A43B5DB02}"/>
          </ac:spMkLst>
        </pc:spChg>
        <pc:spChg chg="add mod">
          <ac:chgData name="Dauster Souza Pereira" userId="ad8fe9dc1f26c52e" providerId="LiveId" clId="{32BF9C61-5836-4AD1-8A66-36BABEAD2900}" dt="2024-03-11T17:55:46.400" v="5568" actId="108"/>
          <ac:spMkLst>
            <pc:docMk/>
            <pc:sldMk cId="2887236965" sldId="366"/>
            <ac:spMk id="11" creationId="{64B76D35-653B-ED8E-F9D9-6A5DBE3E80E0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2" creationId="{5AB392AB-8B70-327A-5ACC-954C6CCD909E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3" creationId="{A4ED01D2-3FDB-1782-97D5-83876C7E0C7B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4" creationId="{61248FDA-1792-23A8-014F-9DF8B8FEE66B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5" creationId="{4B80934C-D40C-ADB3-CF44-AB9870EC09AB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6" creationId="{C1A1C02A-B0FE-ED69-CEE7-EFA23F3951C3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7" creationId="{D275B269-525C-5FD2-8FA6-67048BBD7AAD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8" creationId="{E30BB9CA-7DDC-5303-4DBA-863467634A11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19" creationId="{5D9935E4-2C13-2966-5B33-CC41F53981BD}"/>
          </ac:spMkLst>
        </pc:spChg>
        <pc:spChg chg="add mod">
          <ac:chgData name="Dauster Souza Pereira" userId="ad8fe9dc1f26c52e" providerId="LiveId" clId="{32BF9C61-5836-4AD1-8A66-36BABEAD2900}" dt="2024-03-11T17:55:32.172" v="5567"/>
          <ac:spMkLst>
            <pc:docMk/>
            <pc:sldMk cId="2887236965" sldId="366"/>
            <ac:spMk id="20" creationId="{3216F39B-D499-EE6A-0F48-5FECD51D2042}"/>
          </ac:spMkLst>
        </pc:spChg>
        <pc:spChg chg="del">
          <ac:chgData name="Dauster Souza Pereira" userId="ad8fe9dc1f26c52e" providerId="LiveId" clId="{32BF9C61-5836-4AD1-8A66-36BABEAD2900}" dt="2024-03-11T12:28:30.626" v="1630" actId="478"/>
          <ac:spMkLst>
            <pc:docMk/>
            <pc:sldMk cId="2887236965" sldId="366"/>
            <ac:spMk id="21" creationId="{11CC3DDC-DB75-CE6D-5857-E37CCA107A07}"/>
          </ac:spMkLst>
        </pc:spChg>
        <pc:spChg chg="add mod">
          <ac:chgData name="Dauster Souza Pereira" userId="ad8fe9dc1f26c52e" providerId="LiveId" clId="{32BF9C61-5836-4AD1-8A66-36BABEAD2900}" dt="2024-03-11T17:55:49.477" v="5569" actId="108"/>
          <ac:spMkLst>
            <pc:docMk/>
            <pc:sldMk cId="2887236965" sldId="366"/>
            <ac:spMk id="21" creationId="{AB9BB653-E53F-A03A-B76A-740CFC1436A5}"/>
          </ac:spMkLst>
        </pc:spChg>
        <pc:spChg chg="add mod">
          <ac:chgData name="Dauster Souza Pereira" userId="ad8fe9dc1f26c52e" providerId="LiveId" clId="{32BF9C61-5836-4AD1-8A66-36BABEAD2900}" dt="2024-03-11T17:55:52.129" v="5570" actId="108"/>
          <ac:spMkLst>
            <pc:docMk/>
            <pc:sldMk cId="2887236965" sldId="366"/>
            <ac:spMk id="22" creationId="{FEE7266B-1B90-F650-CC68-68B0C52AA3F7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23" creationId="{40ECDCE8-EC34-19FC-9A9D-48922E759B95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24" creationId="{BA76200F-1517-4658-B057-9D970ABE5A2E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25" creationId="{3E340903-76EE-3935-FE95-8DF731F07F36}"/>
          </ac:spMkLst>
        </pc:spChg>
        <pc:spChg chg="del mod">
          <ac:chgData name="Dauster Souza Pereira" userId="ad8fe9dc1f26c52e" providerId="LiveId" clId="{32BF9C61-5836-4AD1-8A66-36BABEAD2900}" dt="2024-03-11T17:57:30.110" v="5579" actId="478"/>
          <ac:spMkLst>
            <pc:docMk/>
            <pc:sldMk cId="2887236965" sldId="366"/>
            <ac:spMk id="26" creationId="{50BAB96A-439C-08D2-F27A-222B9B296F54}"/>
          </ac:spMkLst>
        </pc:spChg>
        <pc:spChg chg="add mod">
          <ac:chgData name="Dauster Souza Pereira" userId="ad8fe9dc1f26c52e" providerId="LiveId" clId="{32BF9C61-5836-4AD1-8A66-36BABEAD2900}" dt="2024-03-11T17:56:41.351" v="5577" actId="108"/>
          <ac:spMkLst>
            <pc:docMk/>
            <pc:sldMk cId="2887236965" sldId="366"/>
            <ac:spMk id="27" creationId="{C8BC72D7-C91C-051C-1BBF-8E0EFB0B834A}"/>
          </ac:spMkLst>
        </pc:spChg>
        <pc:spChg chg="add mod">
          <ac:chgData name="Dauster Souza Pereira" userId="ad8fe9dc1f26c52e" providerId="LiveId" clId="{32BF9C61-5836-4AD1-8A66-36BABEAD2900}" dt="2024-03-11T17:56:44.562" v="5578" actId="108"/>
          <ac:spMkLst>
            <pc:docMk/>
            <pc:sldMk cId="2887236965" sldId="366"/>
            <ac:spMk id="28" creationId="{30DE834A-490A-896A-A38A-2EB5DFE87657}"/>
          </ac:spMkLst>
        </pc:spChg>
        <pc:spChg chg="add mod">
          <ac:chgData name="Dauster Souza Pereira" userId="ad8fe9dc1f26c52e" providerId="LiveId" clId="{32BF9C61-5836-4AD1-8A66-36BABEAD2900}" dt="2024-03-11T17:55:32.172" v="5567"/>
          <ac:spMkLst>
            <pc:docMk/>
            <pc:sldMk cId="2887236965" sldId="366"/>
            <ac:spMk id="29" creationId="{2D31CE1D-E226-2349-A915-4865EB82ECF7}"/>
          </ac:spMkLst>
        </pc:spChg>
        <pc:spChg chg="add mod">
          <ac:chgData name="Dauster Souza Pereira" userId="ad8fe9dc1f26c52e" providerId="LiveId" clId="{32BF9C61-5836-4AD1-8A66-36BABEAD2900}" dt="2024-03-11T17:56:35.942" v="5576" actId="108"/>
          <ac:spMkLst>
            <pc:docMk/>
            <pc:sldMk cId="2887236965" sldId="366"/>
            <ac:spMk id="30" creationId="{B6E7EBBF-75CB-93C6-69E5-1DE9EEC2BD90}"/>
          </ac:spMkLst>
        </pc:spChg>
        <pc:spChg chg="add mod">
          <ac:chgData name="Dauster Souza Pereira" userId="ad8fe9dc1f26c52e" providerId="LiveId" clId="{32BF9C61-5836-4AD1-8A66-36BABEAD2900}" dt="2024-03-11T17:56:26.563" v="5575" actId="108"/>
          <ac:spMkLst>
            <pc:docMk/>
            <pc:sldMk cId="2887236965" sldId="366"/>
            <ac:spMk id="31" creationId="{02591FE0-474C-D4D0-C6AE-8690A435C41A}"/>
          </ac:spMkLst>
        </pc:spChg>
        <pc:spChg chg="add mod">
          <ac:chgData name="Dauster Souza Pereira" userId="ad8fe9dc1f26c52e" providerId="LiveId" clId="{32BF9C61-5836-4AD1-8A66-36BABEAD2900}" dt="2024-03-11T17:56:22.556" v="5574" actId="108"/>
          <ac:spMkLst>
            <pc:docMk/>
            <pc:sldMk cId="2887236965" sldId="366"/>
            <ac:spMk id="32" creationId="{91297A8E-44B5-1E45-C474-F585A8A1C7EC}"/>
          </ac:spMkLst>
        </pc:spChg>
        <pc:spChg chg="add mod">
          <ac:chgData name="Dauster Souza Pereira" userId="ad8fe9dc1f26c52e" providerId="LiveId" clId="{32BF9C61-5836-4AD1-8A66-36BABEAD2900}" dt="2024-03-11T17:55:32.172" v="5567"/>
          <ac:spMkLst>
            <pc:docMk/>
            <pc:sldMk cId="2887236965" sldId="366"/>
            <ac:spMk id="33" creationId="{0D375D84-251A-4B66-6185-ED745B326F5E}"/>
          </ac:spMkLst>
        </pc:spChg>
        <pc:spChg chg="add mod">
          <ac:chgData name="Dauster Souza Pereira" userId="ad8fe9dc1f26c52e" providerId="LiveId" clId="{32BF9C61-5836-4AD1-8A66-36BABEAD2900}" dt="2024-03-11T17:56:18.547" v="5573" actId="108"/>
          <ac:spMkLst>
            <pc:docMk/>
            <pc:sldMk cId="2887236965" sldId="366"/>
            <ac:spMk id="34" creationId="{129C679F-EE24-C7F4-39BE-6F5FB6A13C09}"/>
          </ac:spMkLst>
        </pc:spChg>
        <pc:spChg chg="add mod">
          <ac:chgData name="Dauster Souza Pereira" userId="ad8fe9dc1f26c52e" providerId="LiveId" clId="{32BF9C61-5836-4AD1-8A66-36BABEAD2900}" dt="2024-03-11T17:56:09.097" v="5572" actId="108"/>
          <ac:spMkLst>
            <pc:docMk/>
            <pc:sldMk cId="2887236965" sldId="366"/>
            <ac:spMk id="35" creationId="{208DF058-0747-DB39-A256-8E4545CEBCC9}"/>
          </ac:spMkLst>
        </pc:spChg>
        <pc:spChg chg="add mod">
          <ac:chgData name="Dauster Souza Pereira" userId="ad8fe9dc1f26c52e" providerId="LiveId" clId="{32BF9C61-5836-4AD1-8A66-36BABEAD2900}" dt="2024-03-11T17:56:02.027" v="5571" actId="108"/>
          <ac:spMkLst>
            <pc:docMk/>
            <pc:sldMk cId="2887236965" sldId="366"/>
            <ac:spMk id="36" creationId="{79D0DA72-14F1-5D96-2779-3B1671A02186}"/>
          </ac:spMkLst>
        </pc:spChg>
        <pc:spChg chg="add mod">
          <ac:chgData name="Dauster Souza Pereira" userId="ad8fe9dc1f26c52e" providerId="LiveId" clId="{32BF9C61-5836-4AD1-8A66-36BABEAD2900}" dt="2024-03-11T17:55:32.172" v="5567"/>
          <ac:spMkLst>
            <pc:docMk/>
            <pc:sldMk cId="2887236965" sldId="366"/>
            <ac:spMk id="37" creationId="{6DF9BF56-F9EB-5752-361A-ED298B897DE3}"/>
          </ac:spMkLst>
        </pc:spChg>
        <pc:spChg chg="add mod">
          <ac:chgData name="Dauster Souza Pereira" userId="ad8fe9dc1f26c52e" providerId="LiveId" clId="{32BF9C61-5836-4AD1-8A66-36BABEAD2900}" dt="2024-03-11T17:55:32.172" v="5567"/>
          <ac:spMkLst>
            <pc:docMk/>
            <pc:sldMk cId="2887236965" sldId="366"/>
            <ac:spMk id="38" creationId="{4BB52656-CEA9-EC99-D1F0-7447C24DC7B7}"/>
          </ac:spMkLst>
        </pc:spChg>
        <pc:spChg chg="add mod">
          <ac:chgData name="Dauster Souza Pereira" userId="ad8fe9dc1f26c52e" providerId="LiveId" clId="{32BF9C61-5836-4AD1-8A66-36BABEAD2900}" dt="2024-03-11T18:15:43.882" v="5757" actId="20577"/>
          <ac:spMkLst>
            <pc:docMk/>
            <pc:sldMk cId="2887236965" sldId="366"/>
            <ac:spMk id="39" creationId="{346AB3D9-9D76-7759-5727-82484B76A166}"/>
          </ac:spMkLst>
        </pc:spChg>
      </pc:sldChg>
      <pc:sldChg chg="addSp modSp add mod modAnim">
        <pc:chgData name="Dauster Souza Pereira" userId="ad8fe9dc1f26c52e" providerId="LiveId" clId="{32BF9C61-5836-4AD1-8A66-36BABEAD2900}" dt="2024-03-11T18:18:09.376" v="5759"/>
        <pc:sldMkLst>
          <pc:docMk/>
          <pc:sldMk cId="2322424249" sldId="367"/>
        </pc:sldMkLst>
        <pc:spChg chg="mod">
          <ac:chgData name="Dauster Souza Pereira" userId="ad8fe9dc1f26c52e" providerId="LiveId" clId="{32BF9C61-5836-4AD1-8A66-36BABEAD2900}" dt="2024-03-11T18:04:12.538" v="5627" actId="108"/>
          <ac:spMkLst>
            <pc:docMk/>
            <pc:sldMk cId="2322424249" sldId="367"/>
            <ac:spMk id="5" creationId="{70EDA9DB-0317-D749-69ED-E923F174BC29}"/>
          </ac:spMkLst>
        </pc:spChg>
        <pc:spChg chg="mod">
          <ac:chgData name="Dauster Souza Pereira" userId="ad8fe9dc1f26c52e" providerId="LiveId" clId="{32BF9C61-5836-4AD1-8A66-36BABEAD2900}" dt="2024-03-11T18:02:53.939" v="5621" actId="20577"/>
          <ac:spMkLst>
            <pc:docMk/>
            <pc:sldMk cId="2322424249" sldId="367"/>
            <ac:spMk id="7" creationId="{34A3FD7A-C1E1-A786-D455-2E1874F808BE}"/>
          </ac:spMkLst>
        </pc:spChg>
        <pc:spChg chg="mod">
          <ac:chgData name="Dauster Souza Pereira" userId="ad8fe9dc1f26c52e" providerId="LiveId" clId="{32BF9C61-5836-4AD1-8A66-36BABEAD2900}" dt="2024-03-11T18:04:57.085" v="5635" actId="20577"/>
          <ac:spMkLst>
            <pc:docMk/>
            <pc:sldMk cId="2322424249" sldId="367"/>
            <ac:spMk id="8" creationId="{34EE10FA-BA8D-ABB5-75E0-6A7BFA6127BA}"/>
          </ac:spMkLst>
        </pc:spChg>
        <pc:spChg chg="mod">
          <ac:chgData name="Dauster Souza Pereira" userId="ad8fe9dc1f26c52e" providerId="LiveId" clId="{32BF9C61-5836-4AD1-8A66-36BABEAD2900}" dt="2024-03-11T18:03:54.087" v="5623" actId="1076"/>
          <ac:spMkLst>
            <pc:docMk/>
            <pc:sldMk cId="2322424249" sldId="367"/>
            <ac:spMk id="9" creationId="{8DE5CD28-B864-CED1-9139-18F2B44E9C61}"/>
          </ac:spMkLst>
        </pc:spChg>
        <pc:spChg chg="mod">
          <ac:chgData name="Dauster Souza Pereira" userId="ad8fe9dc1f26c52e" providerId="LiveId" clId="{32BF9C61-5836-4AD1-8A66-36BABEAD2900}" dt="2024-03-11T18:03:54.087" v="5623" actId="1076"/>
          <ac:spMkLst>
            <pc:docMk/>
            <pc:sldMk cId="2322424249" sldId="367"/>
            <ac:spMk id="10" creationId="{349471F9-3DA1-A6DF-4CD2-E17A43B5DB02}"/>
          </ac:spMkLst>
        </pc:spChg>
        <pc:spChg chg="add mod">
          <ac:chgData name="Dauster Souza Pereira" userId="ad8fe9dc1f26c52e" providerId="LiveId" clId="{32BF9C61-5836-4AD1-8A66-36BABEAD2900}" dt="2024-03-11T18:03:48.890" v="5622" actId="1076"/>
          <ac:spMkLst>
            <pc:docMk/>
            <pc:sldMk cId="2322424249" sldId="367"/>
            <ac:spMk id="11" creationId="{B05B932E-F050-7412-F86F-C2E4FD19AE7A}"/>
          </ac:spMkLst>
        </pc:spChg>
        <pc:spChg chg="mod">
          <ac:chgData name="Dauster Souza Pereira" userId="ad8fe9dc1f26c52e" providerId="LiveId" clId="{32BF9C61-5836-4AD1-8A66-36BABEAD2900}" dt="2024-03-11T18:04:15.289" v="5628" actId="108"/>
          <ac:spMkLst>
            <pc:docMk/>
            <pc:sldMk cId="2322424249" sldId="367"/>
            <ac:spMk id="12" creationId="{5AB392AB-8B70-327A-5ACC-954C6CCD909E}"/>
          </ac:spMkLst>
        </pc:spChg>
        <pc:spChg chg="mod">
          <ac:chgData name="Dauster Souza Pereira" userId="ad8fe9dc1f26c52e" providerId="LiveId" clId="{32BF9C61-5836-4AD1-8A66-36BABEAD2900}" dt="2024-03-11T18:04:18.143" v="5629" actId="108"/>
          <ac:spMkLst>
            <pc:docMk/>
            <pc:sldMk cId="2322424249" sldId="367"/>
            <ac:spMk id="13" creationId="{A4ED01D2-3FDB-1782-97D5-83876C7E0C7B}"/>
          </ac:spMkLst>
        </pc:spChg>
        <pc:spChg chg="mod">
          <ac:chgData name="Dauster Souza Pereira" userId="ad8fe9dc1f26c52e" providerId="LiveId" clId="{32BF9C61-5836-4AD1-8A66-36BABEAD2900}" dt="2024-03-11T18:02:02.427" v="5607" actId="20577"/>
          <ac:spMkLst>
            <pc:docMk/>
            <pc:sldMk cId="2322424249" sldId="367"/>
            <ac:spMk id="14" creationId="{61248FDA-1792-23A8-014F-9DF8B8FEE66B}"/>
          </ac:spMkLst>
        </pc:spChg>
        <pc:spChg chg="mod">
          <ac:chgData name="Dauster Souza Pereira" userId="ad8fe9dc1f26c52e" providerId="LiveId" clId="{32BF9C61-5836-4AD1-8A66-36BABEAD2900}" dt="2024-03-11T18:02:06.769" v="5608" actId="20577"/>
          <ac:spMkLst>
            <pc:docMk/>
            <pc:sldMk cId="2322424249" sldId="367"/>
            <ac:spMk id="15" creationId="{4B80934C-D40C-ADB3-CF44-AB9870EC09AB}"/>
          </ac:spMkLst>
        </pc:spChg>
        <pc:spChg chg="mod">
          <ac:chgData name="Dauster Souza Pereira" userId="ad8fe9dc1f26c52e" providerId="LiveId" clId="{32BF9C61-5836-4AD1-8A66-36BABEAD2900}" dt="2024-03-11T18:02:09.431" v="5609" actId="20577"/>
          <ac:spMkLst>
            <pc:docMk/>
            <pc:sldMk cId="2322424249" sldId="367"/>
            <ac:spMk id="16" creationId="{C1A1C02A-B0FE-ED69-CEE7-EFA23F3951C3}"/>
          </ac:spMkLst>
        </pc:spChg>
        <pc:spChg chg="mod">
          <ac:chgData name="Dauster Souza Pereira" userId="ad8fe9dc1f26c52e" providerId="LiveId" clId="{32BF9C61-5836-4AD1-8A66-36BABEAD2900}" dt="2024-03-11T18:02:13.411" v="5610" actId="20577"/>
          <ac:spMkLst>
            <pc:docMk/>
            <pc:sldMk cId="2322424249" sldId="367"/>
            <ac:spMk id="17" creationId="{D275B269-525C-5FD2-8FA6-67048BBD7AAD}"/>
          </ac:spMkLst>
        </pc:spChg>
        <pc:spChg chg="mod">
          <ac:chgData name="Dauster Souza Pereira" userId="ad8fe9dc1f26c52e" providerId="LiveId" clId="{32BF9C61-5836-4AD1-8A66-36BABEAD2900}" dt="2024-03-11T18:02:16.344" v="5611" actId="20577"/>
          <ac:spMkLst>
            <pc:docMk/>
            <pc:sldMk cId="2322424249" sldId="367"/>
            <ac:spMk id="18" creationId="{E30BB9CA-7DDC-5303-4DBA-863467634A11}"/>
          </ac:spMkLst>
        </pc:spChg>
        <pc:spChg chg="mod">
          <ac:chgData name="Dauster Souza Pereira" userId="ad8fe9dc1f26c52e" providerId="LiveId" clId="{32BF9C61-5836-4AD1-8A66-36BABEAD2900}" dt="2024-03-11T18:04:05.759" v="5626" actId="108"/>
          <ac:spMkLst>
            <pc:docMk/>
            <pc:sldMk cId="2322424249" sldId="367"/>
            <ac:spMk id="19" creationId="{5D9935E4-2C13-2966-5B33-CC41F53981BD}"/>
          </ac:spMkLst>
        </pc:spChg>
        <pc:spChg chg="add mod">
          <ac:chgData name="Dauster Souza Pereira" userId="ad8fe9dc1f26c52e" providerId="LiveId" clId="{32BF9C61-5836-4AD1-8A66-36BABEAD2900}" dt="2024-03-11T18:03:48.890" v="5622" actId="1076"/>
          <ac:spMkLst>
            <pc:docMk/>
            <pc:sldMk cId="2322424249" sldId="367"/>
            <ac:spMk id="20" creationId="{6D7EB001-C922-72D7-4C08-3C2632619F11}"/>
          </ac:spMkLst>
        </pc:spChg>
        <pc:spChg chg="mod">
          <ac:chgData name="Dauster Souza Pereira" userId="ad8fe9dc1f26c52e" providerId="LiveId" clId="{32BF9C61-5836-4AD1-8A66-36BABEAD2900}" dt="2024-03-11T18:04:02.257" v="5625" actId="108"/>
          <ac:spMkLst>
            <pc:docMk/>
            <pc:sldMk cId="2322424249" sldId="367"/>
            <ac:spMk id="24" creationId="{BA76200F-1517-4658-B057-9D970ABE5A2E}"/>
          </ac:spMkLst>
        </pc:spChg>
        <pc:spChg chg="mod">
          <ac:chgData name="Dauster Souza Pereira" userId="ad8fe9dc1f26c52e" providerId="LiveId" clId="{32BF9C61-5836-4AD1-8A66-36BABEAD2900}" dt="2024-03-11T18:03:58.877" v="5624" actId="108"/>
          <ac:spMkLst>
            <pc:docMk/>
            <pc:sldMk cId="2322424249" sldId="367"/>
            <ac:spMk id="25" creationId="{3E340903-76EE-3935-FE95-8DF731F07F36}"/>
          </ac:spMkLst>
        </pc:spChg>
        <pc:spChg chg="mod">
          <ac:chgData name="Dauster Souza Pereira" userId="ad8fe9dc1f26c52e" providerId="LiveId" clId="{32BF9C61-5836-4AD1-8A66-36BABEAD2900}" dt="2024-03-11T18:02:35.140" v="5618" actId="20577"/>
          <ac:spMkLst>
            <pc:docMk/>
            <pc:sldMk cId="2322424249" sldId="367"/>
            <ac:spMk id="26" creationId="{50BAB96A-439C-08D2-F27A-222B9B296F54}"/>
          </ac:spMkLst>
        </pc:spChg>
      </pc:sldChg>
      <pc:sldChg chg="add del">
        <pc:chgData name="Dauster Souza Pereira" userId="ad8fe9dc1f26c52e" providerId="LiveId" clId="{32BF9C61-5836-4AD1-8A66-36BABEAD2900}" dt="2024-03-11T12:29:24.342" v="1637" actId="47"/>
        <pc:sldMkLst>
          <pc:docMk/>
          <pc:sldMk cId="3401001689" sldId="367"/>
        </pc:sldMkLst>
      </pc:sldChg>
      <pc:sldChg chg="addSp delSp modSp add mod delAnim modAnim">
        <pc:chgData name="Dauster Souza Pereira" userId="ad8fe9dc1f26c52e" providerId="LiveId" clId="{32BF9C61-5836-4AD1-8A66-36BABEAD2900}" dt="2024-03-11T12:42:31.505" v="2028" actId="20577"/>
        <pc:sldMkLst>
          <pc:docMk/>
          <pc:sldMk cId="3751882119" sldId="368"/>
        </pc:sldMkLst>
        <pc:spChg chg="mod">
          <ac:chgData name="Dauster Souza Pereira" userId="ad8fe9dc1f26c52e" providerId="LiveId" clId="{32BF9C61-5836-4AD1-8A66-36BABEAD2900}" dt="2024-03-11T12:41:39.339" v="1947" actId="1076"/>
          <ac:spMkLst>
            <pc:docMk/>
            <pc:sldMk cId="3751882119" sldId="368"/>
            <ac:spMk id="2" creationId="{3C5333B0-C585-B35B-475C-38EADE071740}"/>
          </ac:spMkLst>
        </pc:spChg>
        <pc:spChg chg="del">
          <ac:chgData name="Dauster Souza Pereira" userId="ad8fe9dc1f26c52e" providerId="LiveId" clId="{32BF9C61-5836-4AD1-8A66-36BABEAD2900}" dt="2024-03-11T12:39:10.403" v="1728" actId="478"/>
          <ac:spMkLst>
            <pc:docMk/>
            <pc:sldMk cId="3751882119" sldId="368"/>
            <ac:spMk id="4" creationId="{C0FC5E87-572D-ACA0-FE87-860581E97CFE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5" creationId="{70EDA9DB-0317-D749-69ED-E923F174BC29}"/>
          </ac:spMkLst>
        </pc:spChg>
        <pc:spChg chg="del">
          <ac:chgData name="Dauster Souza Pereira" userId="ad8fe9dc1f26c52e" providerId="LiveId" clId="{32BF9C61-5836-4AD1-8A66-36BABEAD2900}" dt="2024-03-11T12:39:08.512" v="1727" actId="478"/>
          <ac:spMkLst>
            <pc:docMk/>
            <pc:sldMk cId="3751882119" sldId="368"/>
            <ac:spMk id="6" creationId="{6980D969-97FC-B9DA-88F2-8491A944680A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7" creationId="{34A3FD7A-C1E1-A786-D455-2E1874F808BE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8" creationId="{34EE10FA-BA8D-ABB5-75E0-6A7BFA6127BA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9" creationId="{8DE5CD28-B864-CED1-9139-18F2B44E9C61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0" creationId="{349471F9-3DA1-A6DF-4CD2-E17A43B5DB02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1" creationId="{B05B932E-F050-7412-F86F-C2E4FD19AE7A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2" creationId="{5AB392AB-8B70-327A-5ACC-954C6CCD909E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3" creationId="{A4ED01D2-3FDB-1782-97D5-83876C7E0C7B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4" creationId="{61248FDA-1792-23A8-014F-9DF8B8FEE66B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5" creationId="{4B80934C-D40C-ADB3-CF44-AB9870EC09AB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6" creationId="{C1A1C02A-B0FE-ED69-CEE7-EFA23F3951C3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7" creationId="{D275B269-525C-5FD2-8FA6-67048BBD7AAD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8" creationId="{E30BB9CA-7DDC-5303-4DBA-863467634A11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19" creationId="{5D9935E4-2C13-2966-5B33-CC41F53981BD}"/>
          </ac:spMkLst>
        </pc:spChg>
        <pc:spChg chg="del">
          <ac:chgData name="Dauster Souza Pereira" userId="ad8fe9dc1f26c52e" providerId="LiveId" clId="{32BF9C61-5836-4AD1-8A66-36BABEAD2900}" dt="2024-03-11T12:39:07.354" v="1726" actId="478"/>
          <ac:spMkLst>
            <pc:docMk/>
            <pc:sldMk cId="3751882119" sldId="368"/>
            <ac:spMk id="20" creationId="{6D7EB001-C922-72D7-4C08-3C2632619F11}"/>
          </ac:spMkLst>
        </pc:spChg>
        <pc:spChg chg="add mod">
          <ac:chgData name="Dauster Souza Pereira" userId="ad8fe9dc1f26c52e" providerId="LiveId" clId="{32BF9C61-5836-4AD1-8A66-36BABEAD2900}" dt="2024-03-11T12:42:31.505" v="2028" actId="20577"/>
          <ac:spMkLst>
            <pc:docMk/>
            <pc:sldMk cId="3751882119" sldId="368"/>
            <ac:spMk id="21" creationId="{1DEF7620-1ACE-AF25-000F-6B109FBD7134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23" creationId="{40ECDCE8-EC34-19FC-9A9D-48922E759B95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24" creationId="{BA76200F-1517-4658-B057-9D970ABE5A2E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25" creationId="{3E340903-76EE-3935-FE95-8DF731F07F36}"/>
          </ac:spMkLst>
        </pc:spChg>
        <pc:spChg chg="del">
          <ac:chgData name="Dauster Souza Pereira" userId="ad8fe9dc1f26c52e" providerId="LiveId" clId="{32BF9C61-5836-4AD1-8A66-36BABEAD2900}" dt="2024-03-11T12:39:05.565" v="1725" actId="478"/>
          <ac:spMkLst>
            <pc:docMk/>
            <pc:sldMk cId="3751882119" sldId="368"/>
            <ac:spMk id="26" creationId="{50BAB96A-439C-08D2-F27A-222B9B296F54}"/>
          </ac:spMkLst>
        </pc:spChg>
        <pc:spChg chg="mod">
          <ac:chgData name="Dauster Souza Pereira" userId="ad8fe9dc1f26c52e" providerId="LiveId" clId="{32BF9C61-5836-4AD1-8A66-36BABEAD2900}" dt="2024-03-11T12:38:56.373" v="1724" actId="20577"/>
          <ac:spMkLst>
            <pc:docMk/>
            <pc:sldMk cId="3751882119" sldId="368"/>
            <ac:spMk id="2724" creationId="{69604FC1-569A-E868-48E0-7270907A7037}"/>
          </ac:spMkLst>
        </pc:spChg>
      </pc:sldChg>
      <pc:sldChg chg="addSp delSp modSp add mod delAnim modAnim">
        <pc:chgData name="Dauster Souza Pereira" userId="ad8fe9dc1f26c52e" providerId="LiveId" clId="{32BF9C61-5836-4AD1-8A66-36BABEAD2900}" dt="2024-03-11T12:50:06.403" v="2371" actId="1076"/>
        <pc:sldMkLst>
          <pc:docMk/>
          <pc:sldMk cId="298658476" sldId="369"/>
        </pc:sldMkLst>
        <pc:spChg chg="del">
          <ac:chgData name="Dauster Souza Pereira" userId="ad8fe9dc1f26c52e" providerId="LiveId" clId="{32BF9C61-5836-4AD1-8A66-36BABEAD2900}" dt="2024-03-11T12:44:55.693" v="2089" actId="478"/>
          <ac:spMkLst>
            <pc:docMk/>
            <pc:sldMk cId="298658476" sldId="369"/>
            <ac:spMk id="2" creationId="{3C5333B0-C585-B35B-475C-38EADE071740}"/>
          </ac:spMkLst>
        </pc:spChg>
        <pc:spChg chg="add del mod">
          <ac:chgData name="Dauster Souza Pereira" userId="ad8fe9dc1f26c52e" providerId="LiveId" clId="{32BF9C61-5836-4AD1-8A66-36BABEAD2900}" dt="2024-03-11T12:49:06.269" v="2307" actId="478"/>
          <ac:spMkLst>
            <pc:docMk/>
            <pc:sldMk cId="298658476" sldId="369"/>
            <ac:spMk id="5" creationId="{AF094EC9-921C-3320-7823-D7EFEEB7EC6D}"/>
          </ac:spMkLst>
        </pc:spChg>
        <pc:spChg chg="add mod">
          <ac:chgData name="Dauster Souza Pereira" userId="ad8fe9dc1f26c52e" providerId="LiveId" clId="{32BF9C61-5836-4AD1-8A66-36BABEAD2900}" dt="2024-03-11T12:49:19.229" v="2311" actId="1076"/>
          <ac:spMkLst>
            <pc:docMk/>
            <pc:sldMk cId="298658476" sldId="369"/>
            <ac:spMk id="7" creationId="{569DE4AB-032C-8962-89A7-FDDDAF6F75F4}"/>
          </ac:spMkLst>
        </pc:spChg>
        <pc:spChg chg="add mod">
          <ac:chgData name="Dauster Souza Pereira" userId="ad8fe9dc1f26c52e" providerId="LiveId" clId="{32BF9C61-5836-4AD1-8A66-36BABEAD2900}" dt="2024-03-11T12:50:06.403" v="2371" actId="1076"/>
          <ac:spMkLst>
            <pc:docMk/>
            <pc:sldMk cId="298658476" sldId="369"/>
            <ac:spMk id="8" creationId="{82C6D7FA-10D7-C7F0-21CA-05BE4D07DC63}"/>
          </ac:spMkLst>
        </pc:spChg>
        <pc:spChg chg="mod">
          <ac:chgData name="Dauster Souza Pereira" userId="ad8fe9dc1f26c52e" providerId="LiveId" clId="{32BF9C61-5836-4AD1-8A66-36BABEAD2900}" dt="2024-03-11T12:48:40.359" v="2302" actId="14100"/>
          <ac:spMkLst>
            <pc:docMk/>
            <pc:sldMk cId="298658476" sldId="369"/>
            <ac:spMk id="21" creationId="{1DEF7620-1ACE-AF25-000F-6B109FBD7134}"/>
          </ac:spMkLst>
        </pc:spChg>
        <pc:spChg chg="mod">
          <ac:chgData name="Dauster Souza Pereira" userId="ad8fe9dc1f26c52e" providerId="LiveId" clId="{32BF9C61-5836-4AD1-8A66-36BABEAD2900}" dt="2024-03-11T12:44:24.750" v="2088" actId="207"/>
          <ac:spMkLst>
            <pc:docMk/>
            <pc:sldMk cId="298658476" sldId="369"/>
            <ac:spMk id="2724" creationId="{69604FC1-569A-E868-48E0-7270907A7037}"/>
          </ac:spMkLst>
        </pc:spChg>
      </pc:sldChg>
      <pc:sldChg chg="addSp delSp modSp add mod modAnim">
        <pc:chgData name="Dauster Souza Pereira" userId="ad8fe9dc1f26c52e" providerId="LiveId" clId="{32BF9C61-5836-4AD1-8A66-36BABEAD2900}" dt="2024-03-11T18:18:56.931" v="5761"/>
        <pc:sldMkLst>
          <pc:docMk/>
          <pc:sldMk cId="355076892" sldId="370"/>
        </pc:sldMkLst>
        <pc:spChg chg="add mod">
          <ac:chgData name="Dauster Souza Pereira" userId="ad8fe9dc1f26c52e" providerId="LiveId" clId="{32BF9C61-5836-4AD1-8A66-36BABEAD2900}" dt="2024-03-11T12:52:56.107" v="2429" actId="20577"/>
          <ac:spMkLst>
            <pc:docMk/>
            <pc:sldMk cId="355076892" sldId="370"/>
            <ac:spMk id="2" creationId="{7D3AF7F7-114E-B5E4-4007-A034D0829615}"/>
          </ac:spMkLst>
        </pc:spChg>
        <pc:spChg chg="add mod">
          <ac:chgData name="Dauster Souza Pereira" userId="ad8fe9dc1f26c52e" providerId="LiveId" clId="{32BF9C61-5836-4AD1-8A66-36BABEAD2900}" dt="2024-03-11T12:57:26.998" v="2727" actId="1076"/>
          <ac:spMkLst>
            <pc:docMk/>
            <pc:sldMk cId="355076892" sldId="370"/>
            <ac:spMk id="5" creationId="{77B61C9B-85AE-28A4-A4F0-2DD83413EDC9}"/>
          </ac:spMkLst>
        </pc:spChg>
        <pc:spChg chg="add del mod">
          <ac:chgData name="Dauster Souza Pereira" userId="ad8fe9dc1f26c52e" providerId="LiveId" clId="{32BF9C61-5836-4AD1-8A66-36BABEAD2900}" dt="2024-03-11T12:52:23.737" v="2386" actId="20577"/>
          <ac:spMkLst>
            <pc:docMk/>
            <pc:sldMk cId="355076892" sldId="370"/>
            <ac:spMk id="7" creationId="{569DE4AB-032C-8962-89A7-FDDDAF6F75F4}"/>
          </ac:spMkLst>
        </pc:spChg>
        <pc:spChg chg="add del">
          <ac:chgData name="Dauster Souza Pereira" userId="ad8fe9dc1f26c52e" providerId="LiveId" clId="{32BF9C61-5836-4AD1-8A66-36BABEAD2900}" dt="2024-03-11T12:52:13.026" v="2382" actId="478"/>
          <ac:spMkLst>
            <pc:docMk/>
            <pc:sldMk cId="355076892" sldId="370"/>
            <ac:spMk id="8" creationId="{82C6D7FA-10D7-C7F0-21CA-05BE4D07DC63}"/>
          </ac:spMkLst>
        </pc:spChg>
        <pc:spChg chg="mod">
          <ac:chgData name="Dauster Souza Pereira" userId="ad8fe9dc1f26c52e" providerId="LiveId" clId="{32BF9C61-5836-4AD1-8A66-36BABEAD2900}" dt="2024-03-11T12:54:37.666" v="2715" actId="108"/>
          <ac:spMkLst>
            <pc:docMk/>
            <pc:sldMk cId="355076892" sldId="370"/>
            <ac:spMk id="21" creationId="{1DEF7620-1ACE-AF25-000F-6B109FBD7134}"/>
          </ac:spMkLst>
        </pc:spChg>
        <pc:spChg chg="mod">
          <ac:chgData name="Dauster Souza Pereira" userId="ad8fe9dc1f26c52e" providerId="LiveId" clId="{32BF9C61-5836-4AD1-8A66-36BABEAD2900}" dt="2024-03-11T12:50:37.206" v="2379" actId="20577"/>
          <ac:spMkLst>
            <pc:docMk/>
            <pc:sldMk cId="355076892" sldId="370"/>
            <ac:spMk id="2724" creationId="{69604FC1-569A-E868-48E0-7270907A7037}"/>
          </ac:spMkLst>
        </pc:spChg>
      </pc:sldChg>
      <pc:sldChg chg="addSp delSp modSp add mod delAnim modAnim">
        <pc:chgData name="Dauster Souza Pereira" userId="ad8fe9dc1f26c52e" providerId="LiveId" clId="{32BF9C61-5836-4AD1-8A66-36BABEAD2900}" dt="2024-03-11T18:19:01.371" v="5762"/>
        <pc:sldMkLst>
          <pc:docMk/>
          <pc:sldMk cId="3055698609" sldId="371"/>
        </pc:sldMkLst>
        <pc:spChg chg="del mod">
          <ac:chgData name="Dauster Souza Pereira" userId="ad8fe9dc1f26c52e" providerId="LiveId" clId="{32BF9C61-5836-4AD1-8A66-36BABEAD2900}" dt="2024-03-11T12:59:48.813" v="2864" actId="478"/>
          <ac:spMkLst>
            <pc:docMk/>
            <pc:sldMk cId="3055698609" sldId="371"/>
            <ac:spMk id="2" creationId="{7D3AF7F7-114E-B5E4-4007-A034D0829615}"/>
          </ac:spMkLst>
        </pc:spChg>
        <pc:spChg chg="add mod">
          <ac:chgData name="Dauster Souza Pereira" userId="ad8fe9dc1f26c52e" providerId="LiveId" clId="{32BF9C61-5836-4AD1-8A66-36BABEAD2900}" dt="2024-03-11T12:59:40.730" v="2863" actId="20577"/>
          <ac:spMkLst>
            <pc:docMk/>
            <pc:sldMk cId="3055698609" sldId="371"/>
            <ac:spMk id="4" creationId="{8077E69B-80BA-649E-3A03-82F95C648DE8}"/>
          </ac:spMkLst>
        </pc:spChg>
        <pc:spChg chg="del">
          <ac:chgData name="Dauster Souza Pereira" userId="ad8fe9dc1f26c52e" providerId="LiveId" clId="{32BF9C61-5836-4AD1-8A66-36BABEAD2900}" dt="2024-03-11T12:58:16.896" v="2777" actId="478"/>
          <ac:spMkLst>
            <pc:docMk/>
            <pc:sldMk cId="3055698609" sldId="371"/>
            <ac:spMk id="5" creationId="{77B61C9B-85AE-28A4-A4F0-2DD83413EDC9}"/>
          </ac:spMkLst>
        </pc:spChg>
        <pc:spChg chg="add mod">
          <ac:chgData name="Dauster Souza Pereira" userId="ad8fe9dc1f26c52e" providerId="LiveId" clId="{32BF9C61-5836-4AD1-8A66-36BABEAD2900}" dt="2024-03-11T13:01:24.686" v="2900" actId="13822"/>
          <ac:spMkLst>
            <pc:docMk/>
            <pc:sldMk cId="3055698609" sldId="371"/>
            <ac:spMk id="6" creationId="{418D380E-8421-DA86-5A6F-5DA8810A2CA2}"/>
          </ac:spMkLst>
        </pc:spChg>
        <pc:spChg chg="del mod">
          <ac:chgData name="Dauster Souza Pereira" userId="ad8fe9dc1f26c52e" providerId="LiveId" clId="{32BF9C61-5836-4AD1-8A66-36BABEAD2900}" dt="2024-03-11T12:59:48.813" v="2864" actId="478"/>
          <ac:spMkLst>
            <pc:docMk/>
            <pc:sldMk cId="3055698609" sldId="371"/>
            <ac:spMk id="7" creationId="{569DE4AB-032C-8962-89A7-FDDDAF6F75F4}"/>
          </ac:spMkLst>
        </pc:spChg>
        <pc:spChg chg="add mod">
          <ac:chgData name="Dauster Souza Pereira" userId="ad8fe9dc1f26c52e" providerId="LiveId" clId="{32BF9C61-5836-4AD1-8A66-36BABEAD2900}" dt="2024-03-11T13:01:27.042" v="2901" actId="13822"/>
          <ac:spMkLst>
            <pc:docMk/>
            <pc:sldMk cId="3055698609" sldId="371"/>
            <ac:spMk id="8" creationId="{9F7E4479-F6FC-3CF0-81F2-AABA07CDCAFE}"/>
          </ac:spMkLst>
        </pc:spChg>
        <pc:spChg chg="add mod">
          <ac:chgData name="Dauster Souza Pereira" userId="ad8fe9dc1f26c52e" providerId="LiveId" clId="{32BF9C61-5836-4AD1-8A66-36BABEAD2900}" dt="2024-03-11T13:00:38.596" v="2889" actId="1076"/>
          <ac:spMkLst>
            <pc:docMk/>
            <pc:sldMk cId="3055698609" sldId="371"/>
            <ac:spMk id="9" creationId="{941C0693-3ADC-DD10-21DF-8F486D859805}"/>
          </ac:spMkLst>
        </pc:spChg>
        <pc:spChg chg="add mod">
          <ac:chgData name="Dauster Souza Pereira" userId="ad8fe9dc1f26c52e" providerId="LiveId" clId="{32BF9C61-5836-4AD1-8A66-36BABEAD2900}" dt="2024-03-11T13:00:43.657" v="2891" actId="1076"/>
          <ac:spMkLst>
            <pc:docMk/>
            <pc:sldMk cId="3055698609" sldId="371"/>
            <ac:spMk id="10" creationId="{59E7175A-A787-6E7A-27CC-C0973A3F7B45}"/>
          </ac:spMkLst>
        </pc:spChg>
        <pc:spChg chg="add mod">
          <ac:chgData name="Dauster Souza Pereira" userId="ad8fe9dc1f26c52e" providerId="LiveId" clId="{32BF9C61-5836-4AD1-8A66-36BABEAD2900}" dt="2024-03-11T13:01:05.286" v="2896" actId="1035"/>
          <ac:spMkLst>
            <pc:docMk/>
            <pc:sldMk cId="3055698609" sldId="371"/>
            <ac:spMk id="11" creationId="{5356F8F3-2E1D-E253-5FCA-2DADCCD124CA}"/>
          </ac:spMkLst>
        </pc:spChg>
        <pc:spChg chg="add mod">
          <ac:chgData name="Dauster Souza Pereira" userId="ad8fe9dc1f26c52e" providerId="LiveId" clId="{32BF9C61-5836-4AD1-8A66-36BABEAD2900}" dt="2024-03-11T13:01:12.880" v="2899" actId="14100"/>
          <ac:spMkLst>
            <pc:docMk/>
            <pc:sldMk cId="3055698609" sldId="371"/>
            <ac:spMk id="12" creationId="{44DB4A73-E394-465A-81EF-F91EDCEEB23B}"/>
          </ac:spMkLst>
        </pc:spChg>
        <pc:spChg chg="add mod">
          <ac:chgData name="Dauster Souza Pereira" userId="ad8fe9dc1f26c52e" providerId="LiveId" clId="{32BF9C61-5836-4AD1-8A66-36BABEAD2900}" dt="2024-03-11T13:02:44.467" v="2990" actId="14100"/>
          <ac:spMkLst>
            <pc:docMk/>
            <pc:sldMk cId="3055698609" sldId="371"/>
            <ac:spMk id="13" creationId="{7E2FB263-B612-EA92-B4D0-FDAC9281BD9B}"/>
          </ac:spMkLst>
        </pc:spChg>
        <pc:spChg chg="add mod">
          <ac:chgData name="Dauster Souza Pereira" userId="ad8fe9dc1f26c52e" providerId="LiveId" clId="{32BF9C61-5836-4AD1-8A66-36BABEAD2900}" dt="2024-03-11T13:02:36.400" v="2989" actId="20577"/>
          <ac:spMkLst>
            <pc:docMk/>
            <pc:sldMk cId="3055698609" sldId="371"/>
            <ac:spMk id="14" creationId="{8D9E67FA-A11C-7532-6E8D-12349087D784}"/>
          </ac:spMkLst>
        </pc:spChg>
        <pc:spChg chg="add mod">
          <ac:chgData name="Dauster Souza Pereira" userId="ad8fe9dc1f26c52e" providerId="LiveId" clId="{32BF9C61-5836-4AD1-8A66-36BABEAD2900}" dt="2024-03-11T13:04:07.894" v="3099" actId="113"/>
          <ac:spMkLst>
            <pc:docMk/>
            <pc:sldMk cId="3055698609" sldId="371"/>
            <ac:spMk id="15" creationId="{EDA355D6-ADCD-CD69-F866-75230035042D}"/>
          </ac:spMkLst>
        </pc:spChg>
        <pc:spChg chg="mod">
          <ac:chgData name="Dauster Souza Pereira" userId="ad8fe9dc1f26c52e" providerId="LiveId" clId="{32BF9C61-5836-4AD1-8A66-36BABEAD2900}" dt="2024-03-11T12:58:57.154" v="2859" actId="20577"/>
          <ac:spMkLst>
            <pc:docMk/>
            <pc:sldMk cId="3055698609" sldId="371"/>
            <ac:spMk id="21" creationId="{1DEF7620-1ACE-AF25-000F-6B109FBD7134}"/>
          </ac:spMkLst>
        </pc:spChg>
        <pc:spChg chg="mod">
          <ac:chgData name="Dauster Souza Pereira" userId="ad8fe9dc1f26c52e" providerId="LiveId" clId="{32BF9C61-5836-4AD1-8A66-36BABEAD2900}" dt="2024-03-11T12:58:11.367" v="2776" actId="20577"/>
          <ac:spMkLst>
            <pc:docMk/>
            <pc:sldMk cId="3055698609" sldId="371"/>
            <ac:spMk id="2724" creationId="{69604FC1-569A-E868-48E0-7270907A7037}"/>
          </ac:spMkLst>
        </pc:spChg>
      </pc:sldChg>
      <pc:sldChg chg="addSp delSp modSp add mod ord delAnim modAnim">
        <pc:chgData name="Dauster Souza Pereira" userId="ad8fe9dc1f26c52e" providerId="LiveId" clId="{32BF9C61-5836-4AD1-8A66-36BABEAD2900}" dt="2024-03-11T18:19:07.467" v="5763"/>
        <pc:sldMkLst>
          <pc:docMk/>
          <pc:sldMk cId="2622179300" sldId="372"/>
        </pc:sldMkLst>
        <pc:spChg chg="del">
          <ac:chgData name="Dauster Souza Pereira" userId="ad8fe9dc1f26c52e" providerId="LiveId" clId="{32BF9C61-5836-4AD1-8A66-36BABEAD2900}" dt="2024-03-11T13:05:36.213" v="3112" actId="478"/>
          <ac:spMkLst>
            <pc:docMk/>
            <pc:sldMk cId="2622179300" sldId="372"/>
            <ac:spMk id="2" creationId="{7D3AF7F7-114E-B5E4-4007-A034D0829615}"/>
          </ac:spMkLst>
        </pc:spChg>
        <pc:spChg chg="del mod">
          <ac:chgData name="Dauster Souza Pereira" userId="ad8fe9dc1f26c52e" providerId="LiveId" clId="{32BF9C61-5836-4AD1-8A66-36BABEAD2900}" dt="2024-03-11T13:06:14.526" v="3158" actId="478"/>
          <ac:spMkLst>
            <pc:docMk/>
            <pc:sldMk cId="2622179300" sldId="372"/>
            <ac:spMk id="5" creationId="{77B61C9B-85AE-28A4-A4F0-2DD83413EDC9}"/>
          </ac:spMkLst>
        </pc:spChg>
        <pc:spChg chg="add mod">
          <ac:chgData name="Dauster Souza Pereira" userId="ad8fe9dc1f26c52e" providerId="LiveId" clId="{32BF9C61-5836-4AD1-8A66-36BABEAD2900}" dt="2024-03-11T13:10:21.049" v="3219" actId="20577"/>
          <ac:spMkLst>
            <pc:docMk/>
            <pc:sldMk cId="2622179300" sldId="372"/>
            <ac:spMk id="6" creationId="{C3679B8C-E657-0DDA-BB9C-773B0B263D20}"/>
          </ac:spMkLst>
        </pc:spChg>
        <pc:spChg chg="del">
          <ac:chgData name="Dauster Souza Pereira" userId="ad8fe9dc1f26c52e" providerId="LiveId" clId="{32BF9C61-5836-4AD1-8A66-36BABEAD2900}" dt="2024-03-11T13:05:36.213" v="3112" actId="478"/>
          <ac:spMkLst>
            <pc:docMk/>
            <pc:sldMk cId="2622179300" sldId="372"/>
            <ac:spMk id="7" creationId="{569DE4AB-032C-8962-89A7-FDDDAF6F75F4}"/>
          </ac:spMkLst>
        </pc:spChg>
        <pc:spChg chg="add mod">
          <ac:chgData name="Dauster Souza Pereira" userId="ad8fe9dc1f26c52e" providerId="LiveId" clId="{32BF9C61-5836-4AD1-8A66-36BABEAD2900}" dt="2024-03-11T13:11:02.253" v="3229" actId="20577"/>
          <ac:spMkLst>
            <pc:docMk/>
            <pc:sldMk cId="2622179300" sldId="372"/>
            <ac:spMk id="8" creationId="{428E91A1-283E-63BD-8120-EB6FE1D7A438}"/>
          </ac:spMkLst>
        </pc:spChg>
        <pc:spChg chg="add mod">
          <ac:chgData name="Dauster Souza Pereira" userId="ad8fe9dc1f26c52e" providerId="LiveId" clId="{32BF9C61-5836-4AD1-8A66-36BABEAD2900}" dt="2024-03-11T13:12:23.978" v="3408" actId="20577"/>
          <ac:spMkLst>
            <pc:docMk/>
            <pc:sldMk cId="2622179300" sldId="372"/>
            <ac:spMk id="9" creationId="{CAD449DF-ED57-5289-1A90-C6CB81570F8F}"/>
          </ac:spMkLst>
        </pc:spChg>
        <pc:spChg chg="mod">
          <ac:chgData name="Dauster Souza Pereira" userId="ad8fe9dc1f26c52e" providerId="LiveId" clId="{32BF9C61-5836-4AD1-8A66-36BABEAD2900}" dt="2024-03-11T13:06:08.558" v="3156" actId="14100"/>
          <ac:spMkLst>
            <pc:docMk/>
            <pc:sldMk cId="2622179300" sldId="372"/>
            <ac:spMk id="21" creationId="{1DEF7620-1ACE-AF25-000F-6B109FBD7134}"/>
          </ac:spMkLst>
        </pc:spChg>
        <pc:spChg chg="mod">
          <ac:chgData name="Dauster Souza Pereira" userId="ad8fe9dc1f26c52e" providerId="LiveId" clId="{32BF9C61-5836-4AD1-8A66-36BABEAD2900}" dt="2024-03-11T13:05:25.160" v="3111" actId="108"/>
          <ac:spMkLst>
            <pc:docMk/>
            <pc:sldMk cId="2622179300" sldId="372"/>
            <ac:spMk id="2724" creationId="{69604FC1-569A-E868-48E0-7270907A7037}"/>
          </ac:spMkLst>
        </pc:spChg>
      </pc:sldChg>
      <pc:sldChg chg="addSp delSp modSp add mod ord delAnim modAnim">
        <pc:chgData name="Dauster Souza Pereira" userId="ad8fe9dc1f26c52e" providerId="LiveId" clId="{32BF9C61-5836-4AD1-8A66-36BABEAD2900}" dt="2024-03-11T18:19:12.846" v="5764"/>
        <pc:sldMkLst>
          <pc:docMk/>
          <pc:sldMk cId="706494330" sldId="373"/>
        </pc:sldMkLst>
        <pc:spChg chg="add mod">
          <ac:chgData name="Dauster Souza Pereira" userId="ad8fe9dc1f26c52e" providerId="LiveId" clId="{32BF9C61-5836-4AD1-8A66-36BABEAD2900}" dt="2024-03-11T13:15:24.532" v="3658" actId="1076"/>
          <ac:spMkLst>
            <pc:docMk/>
            <pc:sldMk cId="706494330" sldId="373"/>
            <ac:spMk id="4" creationId="{B808C64E-25CD-CF24-BE2C-0B7FBDC929EE}"/>
          </ac:spMkLst>
        </pc:spChg>
        <pc:spChg chg="add mod">
          <ac:chgData name="Dauster Souza Pereira" userId="ad8fe9dc1f26c52e" providerId="LiveId" clId="{32BF9C61-5836-4AD1-8A66-36BABEAD2900}" dt="2024-03-11T13:16:04.740" v="3679" actId="1076"/>
          <ac:spMkLst>
            <pc:docMk/>
            <pc:sldMk cId="706494330" sldId="373"/>
            <ac:spMk id="5" creationId="{59D511D8-63DE-6531-D245-0DB30016C9B4}"/>
          </ac:spMkLst>
        </pc:spChg>
        <pc:spChg chg="del mod">
          <ac:chgData name="Dauster Souza Pereira" userId="ad8fe9dc1f26c52e" providerId="LiveId" clId="{32BF9C61-5836-4AD1-8A66-36BABEAD2900}" dt="2024-03-11T13:14:05.863" v="3655" actId="478"/>
          <ac:spMkLst>
            <pc:docMk/>
            <pc:sldMk cId="706494330" sldId="373"/>
            <ac:spMk id="6" creationId="{C3679B8C-E657-0DDA-BB9C-773B0B263D20}"/>
          </ac:spMkLst>
        </pc:spChg>
        <pc:spChg chg="add mod">
          <ac:chgData name="Dauster Souza Pereira" userId="ad8fe9dc1f26c52e" providerId="LiveId" clId="{32BF9C61-5836-4AD1-8A66-36BABEAD2900}" dt="2024-03-11T13:15:47.960" v="3663" actId="1076"/>
          <ac:spMkLst>
            <pc:docMk/>
            <pc:sldMk cId="706494330" sldId="373"/>
            <ac:spMk id="7" creationId="{D76D847A-048E-75F7-1F58-ADBCCF60DBAC}"/>
          </ac:spMkLst>
        </pc:spChg>
        <pc:spChg chg="del mod">
          <ac:chgData name="Dauster Souza Pereira" userId="ad8fe9dc1f26c52e" providerId="LiveId" clId="{32BF9C61-5836-4AD1-8A66-36BABEAD2900}" dt="2024-03-11T13:14:04.276" v="3654" actId="478"/>
          <ac:spMkLst>
            <pc:docMk/>
            <pc:sldMk cId="706494330" sldId="373"/>
            <ac:spMk id="8" creationId="{428E91A1-283E-63BD-8120-EB6FE1D7A438}"/>
          </ac:spMkLst>
        </pc:spChg>
        <pc:spChg chg="del mod">
          <ac:chgData name="Dauster Souza Pereira" userId="ad8fe9dc1f26c52e" providerId="LiveId" clId="{32BF9C61-5836-4AD1-8A66-36BABEAD2900}" dt="2024-03-11T13:13:39.561" v="3647" actId="478"/>
          <ac:spMkLst>
            <pc:docMk/>
            <pc:sldMk cId="706494330" sldId="373"/>
            <ac:spMk id="9" creationId="{CAD449DF-ED57-5289-1A90-C6CB81570F8F}"/>
          </ac:spMkLst>
        </pc:spChg>
        <pc:spChg chg="add mod">
          <ac:chgData name="Dauster Souza Pereira" userId="ad8fe9dc1f26c52e" providerId="LiveId" clId="{32BF9C61-5836-4AD1-8A66-36BABEAD2900}" dt="2024-03-11T13:16:13.501" v="3686" actId="20577"/>
          <ac:spMkLst>
            <pc:docMk/>
            <pc:sldMk cId="706494330" sldId="373"/>
            <ac:spMk id="10" creationId="{4BF5EBCE-FAB7-E1D3-E11D-B5A8F69E88F6}"/>
          </ac:spMkLst>
        </pc:spChg>
        <pc:spChg chg="add mod">
          <ac:chgData name="Dauster Souza Pereira" userId="ad8fe9dc1f26c52e" providerId="LiveId" clId="{32BF9C61-5836-4AD1-8A66-36BABEAD2900}" dt="2024-03-11T13:16:10.540" v="3681" actId="1076"/>
          <ac:spMkLst>
            <pc:docMk/>
            <pc:sldMk cId="706494330" sldId="373"/>
            <ac:spMk id="11" creationId="{B0565544-1CC6-CDF7-F2EC-2C3F821A91C8}"/>
          </ac:spMkLst>
        </pc:spChg>
        <pc:spChg chg="add del mod">
          <ac:chgData name="Dauster Souza Pereira" userId="ad8fe9dc1f26c52e" providerId="LiveId" clId="{32BF9C61-5836-4AD1-8A66-36BABEAD2900}" dt="2024-03-11T13:19:54.889" v="3839" actId="478"/>
          <ac:spMkLst>
            <pc:docMk/>
            <pc:sldMk cId="706494330" sldId="373"/>
            <ac:spMk id="13" creationId="{11674F17-7E8C-C38C-BCBD-B531C4AFFB0A}"/>
          </ac:spMkLst>
        </pc:spChg>
        <pc:spChg chg="add del mod">
          <ac:chgData name="Dauster Souza Pereira" userId="ad8fe9dc1f26c52e" providerId="LiveId" clId="{32BF9C61-5836-4AD1-8A66-36BABEAD2900}" dt="2024-03-11T13:19:54.889" v="3839" actId="478"/>
          <ac:spMkLst>
            <pc:docMk/>
            <pc:sldMk cId="706494330" sldId="373"/>
            <ac:spMk id="14" creationId="{4D2B03F1-3CE6-0B03-6088-41D680942C5D}"/>
          </ac:spMkLst>
        </pc:spChg>
        <pc:spChg chg="mod">
          <ac:chgData name="Dauster Souza Pereira" userId="ad8fe9dc1f26c52e" providerId="LiveId" clId="{32BF9C61-5836-4AD1-8A66-36BABEAD2900}" dt="2024-03-11T13:13:52.846" v="3653" actId="113"/>
          <ac:spMkLst>
            <pc:docMk/>
            <pc:sldMk cId="706494330" sldId="373"/>
            <ac:spMk id="21" creationId="{1DEF7620-1ACE-AF25-000F-6B109FBD7134}"/>
          </ac:spMkLst>
        </pc:spChg>
        <pc:spChg chg="mod">
          <ac:chgData name="Dauster Souza Pereira" userId="ad8fe9dc1f26c52e" providerId="LiveId" clId="{32BF9C61-5836-4AD1-8A66-36BABEAD2900}" dt="2024-03-11T13:12:39.369" v="3411" actId="20577"/>
          <ac:spMkLst>
            <pc:docMk/>
            <pc:sldMk cId="706494330" sldId="373"/>
            <ac:spMk id="2724" creationId="{69604FC1-569A-E868-48E0-7270907A7037}"/>
          </ac:spMkLst>
        </pc:spChg>
      </pc:sldChg>
      <pc:sldChg chg="addSp delSp modSp add mod ord delAnim modAnim">
        <pc:chgData name="Dauster Souza Pereira" userId="ad8fe9dc1f26c52e" providerId="LiveId" clId="{32BF9C61-5836-4AD1-8A66-36BABEAD2900}" dt="2024-03-11T18:19:26.356" v="5765"/>
        <pc:sldMkLst>
          <pc:docMk/>
          <pc:sldMk cId="59852916" sldId="374"/>
        </pc:sldMkLst>
        <pc:spChg chg="del">
          <ac:chgData name="Dauster Souza Pereira" userId="ad8fe9dc1f26c52e" providerId="LiveId" clId="{32BF9C61-5836-4AD1-8A66-36BABEAD2900}" dt="2024-03-11T13:20:16.236" v="3844" actId="478"/>
          <ac:spMkLst>
            <pc:docMk/>
            <pc:sldMk cId="59852916" sldId="374"/>
            <ac:spMk id="4" creationId="{B808C64E-25CD-CF24-BE2C-0B7FBDC929EE}"/>
          </ac:spMkLst>
        </pc:spChg>
        <pc:spChg chg="del">
          <ac:chgData name="Dauster Souza Pereira" userId="ad8fe9dc1f26c52e" providerId="LiveId" clId="{32BF9C61-5836-4AD1-8A66-36BABEAD2900}" dt="2024-03-11T13:20:16.236" v="3844" actId="478"/>
          <ac:spMkLst>
            <pc:docMk/>
            <pc:sldMk cId="59852916" sldId="374"/>
            <ac:spMk id="5" creationId="{59D511D8-63DE-6531-D245-0DB30016C9B4}"/>
          </ac:spMkLst>
        </pc:spChg>
        <pc:spChg chg="add mod">
          <ac:chgData name="Dauster Souza Pereira" userId="ad8fe9dc1f26c52e" providerId="LiveId" clId="{32BF9C61-5836-4AD1-8A66-36BABEAD2900}" dt="2024-03-11T13:21:13.597" v="3852" actId="1076"/>
          <ac:spMkLst>
            <pc:docMk/>
            <pc:sldMk cId="59852916" sldId="374"/>
            <ac:spMk id="6" creationId="{3BEFECAB-DCCA-3433-7AB4-7A321545002B}"/>
          </ac:spMkLst>
        </pc:spChg>
        <pc:spChg chg="del">
          <ac:chgData name="Dauster Souza Pereira" userId="ad8fe9dc1f26c52e" providerId="LiveId" clId="{32BF9C61-5836-4AD1-8A66-36BABEAD2900}" dt="2024-03-11T13:20:16.236" v="3844" actId="478"/>
          <ac:spMkLst>
            <pc:docMk/>
            <pc:sldMk cId="59852916" sldId="374"/>
            <ac:spMk id="7" creationId="{D76D847A-048E-75F7-1F58-ADBCCF60DBAC}"/>
          </ac:spMkLst>
        </pc:spChg>
        <pc:spChg chg="del">
          <ac:chgData name="Dauster Souza Pereira" userId="ad8fe9dc1f26c52e" providerId="LiveId" clId="{32BF9C61-5836-4AD1-8A66-36BABEAD2900}" dt="2024-03-11T13:20:16.236" v="3844" actId="478"/>
          <ac:spMkLst>
            <pc:docMk/>
            <pc:sldMk cId="59852916" sldId="374"/>
            <ac:spMk id="10" creationId="{4BF5EBCE-FAB7-E1D3-E11D-B5A8F69E88F6}"/>
          </ac:spMkLst>
        </pc:spChg>
        <pc:spChg chg="del">
          <ac:chgData name="Dauster Souza Pereira" userId="ad8fe9dc1f26c52e" providerId="LiveId" clId="{32BF9C61-5836-4AD1-8A66-36BABEAD2900}" dt="2024-03-11T13:20:16.236" v="3844" actId="478"/>
          <ac:spMkLst>
            <pc:docMk/>
            <pc:sldMk cId="59852916" sldId="374"/>
            <ac:spMk id="11" creationId="{B0565544-1CC6-CDF7-F2EC-2C3F821A91C8}"/>
          </ac:spMkLst>
        </pc:spChg>
        <pc:spChg chg="mod">
          <ac:chgData name="Dauster Souza Pereira" userId="ad8fe9dc1f26c52e" providerId="LiveId" clId="{32BF9C61-5836-4AD1-8A66-36BABEAD2900}" dt="2024-03-11T13:20:21.604" v="3845" actId="1076"/>
          <ac:spMkLst>
            <pc:docMk/>
            <pc:sldMk cId="59852916" sldId="374"/>
            <ac:spMk id="13" creationId="{11674F17-7E8C-C38C-BCBD-B531C4AFFB0A}"/>
          </ac:spMkLst>
        </pc:spChg>
        <pc:spChg chg="mod">
          <ac:chgData name="Dauster Souza Pereira" userId="ad8fe9dc1f26c52e" providerId="LiveId" clId="{32BF9C61-5836-4AD1-8A66-36BABEAD2900}" dt="2024-03-11T13:20:25.548" v="3847" actId="1076"/>
          <ac:spMkLst>
            <pc:docMk/>
            <pc:sldMk cId="59852916" sldId="374"/>
            <ac:spMk id="14" creationId="{4D2B03F1-3CE6-0B03-6088-41D680942C5D}"/>
          </ac:spMkLst>
        </pc:spChg>
        <pc:spChg chg="del">
          <ac:chgData name="Dauster Souza Pereira" userId="ad8fe9dc1f26c52e" providerId="LiveId" clId="{32BF9C61-5836-4AD1-8A66-36BABEAD2900}" dt="2024-03-11T13:20:16.236" v="3844" actId="478"/>
          <ac:spMkLst>
            <pc:docMk/>
            <pc:sldMk cId="59852916" sldId="374"/>
            <ac:spMk id="21" creationId="{1DEF7620-1ACE-AF25-000F-6B109FBD7134}"/>
          </ac:spMkLst>
        </pc:spChg>
      </pc:sldChg>
      <pc:sldChg chg="addSp delSp modSp add mod addAnim delAnim">
        <pc:chgData name="Dauster Souza Pereira" userId="ad8fe9dc1f26c52e" providerId="LiveId" clId="{32BF9C61-5836-4AD1-8A66-36BABEAD2900}" dt="2024-03-11T13:39:05.621" v="4445" actId="1076"/>
        <pc:sldMkLst>
          <pc:docMk/>
          <pc:sldMk cId="1125284050" sldId="375"/>
        </pc:sldMkLst>
        <pc:spChg chg="add mod">
          <ac:chgData name="Dauster Souza Pereira" userId="ad8fe9dc1f26c52e" providerId="LiveId" clId="{32BF9C61-5836-4AD1-8A66-36BABEAD2900}" dt="2024-03-11T13:39:05.621" v="4445" actId="1076"/>
          <ac:spMkLst>
            <pc:docMk/>
            <pc:sldMk cId="1125284050" sldId="375"/>
            <ac:spMk id="4" creationId="{BCFF275B-344B-3975-AFB5-F956C0C8DABB}"/>
          </ac:spMkLst>
        </pc:spChg>
        <pc:spChg chg="add mod">
          <ac:chgData name="Dauster Souza Pereira" userId="ad8fe9dc1f26c52e" providerId="LiveId" clId="{32BF9C61-5836-4AD1-8A66-36BABEAD2900}" dt="2024-03-11T13:29:11.040" v="4074" actId="1076"/>
          <ac:spMkLst>
            <pc:docMk/>
            <pc:sldMk cId="1125284050" sldId="375"/>
            <ac:spMk id="5" creationId="{E9A9C4F5-BC0A-9398-838C-33B3F1A5CBFA}"/>
          </ac:spMkLst>
        </pc:spChg>
        <pc:spChg chg="del">
          <ac:chgData name="Dauster Souza Pereira" userId="ad8fe9dc1f26c52e" providerId="LiveId" clId="{32BF9C61-5836-4AD1-8A66-36BABEAD2900}" dt="2024-03-11T13:22:59.420" v="3894" actId="478"/>
          <ac:spMkLst>
            <pc:docMk/>
            <pc:sldMk cId="1125284050" sldId="375"/>
            <ac:spMk id="6" creationId="{3BEFECAB-DCCA-3433-7AB4-7A321545002B}"/>
          </ac:spMkLst>
        </pc:spChg>
        <pc:spChg chg="add del mod">
          <ac:chgData name="Dauster Souza Pereira" userId="ad8fe9dc1f26c52e" providerId="LiveId" clId="{32BF9C61-5836-4AD1-8A66-36BABEAD2900}" dt="2024-03-11T13:28:06.688" v="4061" actId="478"/>
          <ac:spMkLst>
            <pc:docMk/>
            <pc:sldMk cId="1125284050" sldId="375"/>
            <ac:spMk id="7" creationId="{ABBE6EE3-B674-875A-54B6-71C729034626}"/>
          </ac:spMkLst>
        </pc:spChg>
        <pc:spChg chg="add mod">
          <ac:chgData name="Dauster Souza Pereira" userId="ad8fe9dc1f26c52e" providerId="LiveId" clId="{32BF9C61-5836-4AD1-8A66-36BABEAD2900}" dt="2024-03-11T13:39:03.557" v="4444" actId="1076"/>
          <ac:spMkLst>
            <pc:docMk/>
            <pc:sldMk cId="1125284050" sldId="375"/>
            <ac:spMk id="8" creationId="{4BB89958-F6F1-F36C-5912-159FD2A59395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9" creationId="{642DC2EE-C1BF-1C9E-F8DE-9F0E24185363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10" creationId="{6AAB87C3-1032-1D7D-2F78-684EF5D93011}"/>
          </ac:spMkLst>
        </pc:spChg>
        <pc:spChg chg="add mod">
          <ac:chgData name="Dauster Souza Pereira" userId="ad8fe9dc1f26c52e" providerId="LiveId" clId="{32BF9C61-5836-4AD1-8A66-36BABEAD2900}" dt="2024-03-11T13:29:16.282" v="4075" actId="1076"/>
          <ac:spMkLst>
            <pc:docMk/>
            <pc:sldMk cId="1125284050" sldId="375"/>
            <ac:spMk id="11" creationId="{C5917C62-EB9F-DB0B-DEAD-6B6DEC210DA5}"/>
          </ac:spMkLst>
        </pc:spChg>
        <pc:spChg chg="add mod">
          <ac:chgData name="Dauster Souza Pereira" userId="ad8fe9dc1f26c52e" providerId="LiveId" clId="{32BF9C61-5836-4AD1-8A66-36BABEAD2900}" dt="2024-03-11T13:39:00.683" v="4443" actId="1076"/>
          <ac:spMkLst>
            <pc:docMk/>
            <pc:sldMk cId="1125284050" sldId="375"/>
            <ac:spMk id="12" creationId="{85F4A039-7B9B-56BB-68E2-8B8AC2B3C7FD}"/>
          </ac:spMkLst>
        </pc:spChg>
        <pc:spChg chg="del">
          <ac:chgData name="Dauster Souza Pereira" userId="ad8fe9dc1f26c52e" providerId="LiveId" clId="{32BF9C61-5836-4AD1-8A66-36BABEAD2900}" dt="2024-03-11T13:23:11.483" v="3899" actId="478"/>
          <ac:spMkLst>
            <pc:docMk/>
            <pc:sldMk cId="1125284050" sldId="375"/>
            <ac:spMk id="13" creationId="{11674F17-7E8C-C38C-BCBD-B531C4AFFB0A}"/>
          </ac:spMkLst>
        </pc:spChg>
        <pc:spChg chg="add del">
          <ac:chgData name="Dauster Souza Pereira" userId="ad8fe9dc1f26c52e" providerId="LiveId" clId="{32BF9C61-5836-4AD1-8A66-36BABEAD2900}" dt="2024-03-11T13:23:20.303" v="3901" actId="478"/>
          <ac:spMkLst>
            <pc:docMk/>
            <pc:sldMk cId="1125284050" sldId="375"/>
            <ac:spMk id="14" creationId="{4D2B03F1-3CE6-0B03-6088-41D680942C5D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15" creationId="{FA78195E-D860-25DF-8415-FA06791FA4F0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16" creationId="{AE90ACD9-068F-FDD0-1C80-11811CDCECC0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17" creationId="{86301B67-B981-64AE-6520-66A3E37690D0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18" creationId="{3226DA11-9809-4F76-DECA-5AEF3E0C1443}"/>
          </ac:spMkLst>
        </pc:spChg>
        <pc:spChg chg="add mod">
          <ac:chgData name="Dauster Souza Pereira" userId="ad8fe9dc1f26c52e" providerId="LiveId" clId="{32BF9C61-5836-4AD1-8A66-36BABEAD2900}" dt="2024-03-11T13:33:54.603" v="4285" actId="1076"/>
          <ac:spMkLst>
            <pc:docMk/>
            <pc:sldMk cId="1125284050" sldId="375"/>
            <ac:spMk id="19" creationId="{968A2A6A-C134-1FE9-9147-7C1673DD8F3D}"/>
          </ac:spMkLst>
        </pc:spChg>
        <pc:spChg chg="add mod">
          <ac:chgData name="Dauster Souza Pereira" userId="ad8fe9dc1f26c52e" providerId="LiveId" clId="{32BF9C61-5836-4AD1-8A66-36BABEAD2900}" dt="2024-03-11T13:35:42.091" v="4331"/>
          <ac:spMkLst>
            <pc:docMk/>
            <pc:sldMk cId="1125284050" sldId="375"/>
            <ac:spMk id="20" creationId="{98EB290E-6EBD-6DD5-DFDA-2AFB5DBFECD0}"/>
          </ac:spMkLst>
        </pc:spChg>
        <pc:spChg chg="add mod">
          <ac:chgData name="Dauster Souza Pereira" userId="ad8fe9dc1f26c52e" providerId="LiveId" clId="{32BF9C61-5836-4AD1-8A66-36BABEAD2900}" dt="2024-03-11T13:34:12.518" v="4330" actId="20577"/>
          <ac:spMkLst>
            <pc:docMk/>
            <pc:sldMk cId="1125284050" sldId="375"/>
            <ac:spMk id="21" creationId="{0FCC4F0E-7DF3-818E-0556-099008983285}"/>
          </ac:spMkLst>
        </pc:spChg>
        <pc:spChg chg="add mod">
          <ac:chgData name="Dauster Souza Pereira" userId="ad8fe9dc1f26c52e" providerId="LiveId" clId="{32BF9C61-5836-4AD1-8A66-36BABEAD2900}" dt="2024-03-11T13:34:03.546" v="4287" actId="1076"/>
          <ac:spMkLst>
            <pc:docMk/>
            <pc:sldMk cId="1125284050" sldId="375"/>
            <ac:spMk id="22" creationId="{10964266-5CEA-785C-EB0B-033D9D95A796}"/>
          </ac:spMkLst>
        </pc:spChg>
        <pc:spChg chg="add mod">
          <ac:chgData name="Dauster Souza Pereira" userId="ad8fe9dc1f26c52e" providerId="LiveId" clId="{32BF9C61-5836-4AD1-8A66-36BABEAD2900}" dt="2024-03-11T13:38:18.977" v="4334"/>
          <ac:spMkLst>
            <pc:docMk/>
            <pc:sldMk cId="1125284050" sldId="375"/>
            <ac:spMk id="23" creationId="{E2D6CA90-55E6-39FC-36A4-677B4E980D75}"/>
          </ac:spMkLst>
        </pc:spChg>
        <pc:spChg chg="add mod">
          <ac:chgData name="Dauster Souza Pereira" userId="ad8fe9dc1f26c52e" providerId="LiveId" clId="{32BF9C61-5836-4AD1-8A66-36BABEAD2900}" dt="2024-03-11T13:38:40.990" v="4442" actId="20577"/>
          <ac:spMkLst>
            <pc:docMk/>
            <pc:sldMk cId="1125284050" sldId="375"/>
            <ac:spMk id="24" creationId="{6ACF87FA-6B1D-775B-A2D5-2BCDF6542B9A}"/>
          </ac:spMkLst>
        </pc:spChg>
        <pc:spChg chg="add mod">
          <ac:chgData name="Dauster Souza Pereira" userId="ad8fe9dc1f26c52e" providerId="LiveId" clId="{32BF9C61-5836-4AD1-8A66-36BABEAD2900}" dt="2024-03-11T13:38:11.617" v="4333" actId="1076"/>
          <ac:spMkLst>
            <pc:docMk/>
            <pc:sldMk cId="1125284050" sldId="375"/>
            <ac:spMk id="25" creationId="{0C39B089-374B-2526-20CD-AC705435B23D}"/>
          </ac:spMkLst>
        </pc:spChg>
        <pc:spChg chg="mod">
          <ac:chgData name="Dauster Souza Pereira" userId="ad8fe9dc1f26c52e" providerId="LiveId" clId="{32BF9C61-5836-4AD1-8A66-36BABEAD2900}" dt="2024-03-11T13:21:48.979" v="3893" actId="1076"/>
          <ac:spMkLst>
            <pc:docMk/>
            <pc:sldMk cId="1125284050" sldId="375"/>
            <ac:spMk id="2724" creationId="{69604FC1-569A-E868-48E0-7270907A7037}"/>
          </ac:spMkLst>
        </pc:spChg>
      </pc:sldChg>
      <pc:sldChg chg="modSp add mod">
        <pc:chgData name="Dauster Souza Pereira" userId="ad8fe9dc1f26c52e" providerId="LiveId" clId="{32BF9C61-5836-4AD1-8A66-36BABEAD2900}" dt="2024-03-11T13:59:01.584" v="4897" actId="20577"/>
        <pc:sldMkLst>
          <pc:docMk/>
          <pc:sldMk cId="2297712652" sldId="376"/>
        </pc:sldMkLst>
        <pc:spChg chg="mod">
          <ac:chgData name="Dauster Souza Pereira" userId="ad8fe9dc1f26c52e" providerId="LiveId" clId="{32BF9C61-5836-4AD1-8A66-36BABEAD2900}" dt="2024-03-11T13:40:14.075" v="4447"/>
          <ac:spMkLst>
            <pc:docMk/>
            <pc:sldMk cId="2297712652" sldId="376"/>
            <ac:spMk id="4" creationId="{BCFF275B-344B-3975-AFB5-F956C0C8DABB}"/>
          </ac:spMkLst>
        </pc:spChg>
        <pc:spChg chg="mod">
          <ac:chgData name="Dauster Souza Pereira" userId="ad8fe9dc1f26c52e" providerId="LiveId" clId="{32BF9C61-5836-4AD1-8A66-36BABEAD2900}" dt="2024-03-11T13:40:37.131" v="4480" actId="20577"/>
          <ac:spMkLst>
            <pc:docMk/>
            <pc:sldMk cId="2297712652" sldId="376"/>
            <ac:spMk id="5" creationId="{E9A9C4F5-BC0A-9398-838C-33B3F1A5CBFA}"/>
          </ac:spMkLst>
        </pc:spChg>
        <pc:spChg chg="mod">
          <ac:chgData name="Dauster Souza Pereira" userId="ad8fe9dc1f26c52e" providerId="LiveId" clId="{32BF9C61-5836-4AD1-8A66-36BABEAD2900}" dt="2024-03-11T13:42:41.175" v="4481"/>
          <ac:spMkLst>
            <pc:docMk/>
            <pc:sldMk cId="2297712652" sldId="376"/>
            <ac:spMk id="8" creationId="{4BB89958-F6F1-F36C-5912-159FD2A59395}"/>
          </ac:spMkLst>
        </pc:spChg>
        <pc:spChg chg="mod">
          <ac:chgData name="Dauster Souza Pereira" userId="ad8fe9dc1f26c52e" providerId="LiveId" clId="{32BF9C61-5836-4AD1-8A66-36BABEAD2900}" dt="2024-03-11T13:42:54.168" v="4523" actId="20577"/>
          <ac:spMkLst>
            <pc:docMk/>
            <pc:sldMk cId="2297712652" sldId="376"/>
            <ac:spMk id="9" creationId="{642DC2EE-C1BF-1C9E-F8DE-9F0E24185363}"/>
          </ac:spMkLst>
        </pc:spChg>
        <pc:spChg chg="mod">
          <ac:chgData name="Dauster Souza Pereira" userId="ad8fe9dc1f26c52e" providerId="LiveId" clId="{32BF9C61-5836-4AD1-8A66-36BABEAD2900}" dt="2024-03-11T13:44:52.607" v="4524"/>
          <ac:spMkLst>
            <pc:docMk/>
            <pc:sldMk cId="2297712652" sldId="376"/>
            <ac:spMk id="12" creationId="{85F4A039-7B9B-56BB-68E2-8B8AC2B3C7FD}"/>
          </ac:spMkLst>
        </pc:spChg>
        <pc:spChg chg="mod">
          <ac:chgData name="Dauster Souza Pereira" userId="ad8fe9dc1f26c52e" providerId="LiveId" clId="{32BF9C61-5836-4AD1-8A66-36BABEAD2900}" dt="2024-03-11T13:45:23.649" v="4586" actId="20577"/>
          <ac:spMkLst>
            <pc:docMk/>
            <pc:sldMk cId="2297712652" sldId="376"/>
            <ac:spMk id="15" creationId="{FA78195E-D860-25DF-8415-FA06791FA4F0}"/>
          </ac:spMkLst>
        </pc:spChg>
        <pc:spChg chg="mod">
          <ac:chgData name="Dauster Souza Pereira" userId="ad8fe9dc1f26c52e" providerId="LiveId" clId="{32BF9C61-5836-4AD1-8A66-36BABEAD2900}" dt="2024-03-11T13:49:52.088" v="4587"/>
          <ac:spMkLst>
            <pc:docMk/>
            <pc:sldMk cId="2297712652" sldId="376"/>
            <ac:spMk id="17" creationId="{86301B67-B981-64AE-6520-66A3E37690D0}"/>
          </ac:spMkLst>
        </pc:spChg>
        <pc:spChg chg="mod">
          <ac:chgData name="Dauster Souza Pereira" userId="ad8fe9dc1f26c52e" providerId="LiveId" clId="{32BF9C61-5836-4AD1-8A66-36BABEAD2900}" dt="2024-03-11T13:50:06.409" v="4643" actId="20577"/>
          <ac:spMkLst>
            <pc:docMk/>
            <pc:sldMk cId="2297712652" sldId="376"/>
            <ac:spMk id="18" creationId="{3226DA11-9809-4F76-DECA-5AEF3E0C1443}"/>
          </ac:spMkLst>
        </pc:spChg>
        <pc:spChg chg="mod">
          <ac:chgData name="Dauster Souza Pereira" userId="ad8fe9dc1f26c52e" providerId="LiveId" clId="{32BF9C61-5836-4AD1-8A66-36BABEAD2900}" dt="2024-03-11T13:55:22.297" v="4644"/>
          <ac:spMkLst>
            <pc:docMk/>
            <pc:sldMk cId="2297712652" sldId="376"/>
            <ac:spMk id="20" creationId="{98EB290E-6EBD-6DD5-DFDA-2AFB5DBFECD0}"/>
          </ac:spMkLst>
        </pc:spChg>
        <pc:spChg chg="mod">
          <ac:chgData name="Dauster Souza Pereira" userId="ad8fe9dc1f26c52e" providerId="LiveId" clId="{32BF9C61-5836-4AD1-8A66-36BABEAD2900}" dt="2024-03-11T13:55:53.203" v="4760" actId="20577"/>
          <ac:spMkLst>
            <pc:docMk/>
            <pc:sldMk cId="2297712652" sldId="376"/>
            <ac:spMk id="21" creationId="{0FCC4F0E-7DF3-818E-0556-099008983285}"/>
          </ac:spMkLst>
        </pc:spChg>
        <pc:spChg chg="mod">
          <ac:chgData name="Dauster Souza Pereira" userId="ad8fe9dc1f26c52e" providerId="LiveId" clId="{32BF9C61-5836-4AD1-8A66-36BABEAD2900}" dt="2024-03-11T13:58:26.090" v="4761"/>
          <ac:spMkLst>
            <pc:docMk/>
            <pc:sldMk cId="2297712652" sldId="376"/>
            <ac:spMk id="23" creationId="{E2D6CA90-55E6-39FC-36A4-677B4E980D75}"/>
          </ac:spMkLst>
        </pc:spChg>
        <pc:spChg chg="mod">
          <ac:chgData name="Dauster Souza Pereira" userId="ad8fe9dc1f26c52e" providerId="LiveId" clId="{32BF9C61-5836-4AD1-8A66-36BABEAD2900}" dt="2024-03-11T13:59:01.584" v="4897" actId="20577"/>
          <ac:spMkLst>
            <pc:docMk/>
            <pc:sldMk cId="2297712652" sldId="376"/>
            <ac:spMk id="24" creationId="{6ACF87FA-6B1D-775B-A2D5-2BCDF6542B9A}"/>
          </ac:spMkLst>
        </pc:spChg>
      </pc:sldChg>
      <pc:sldChg chg="delSp modSp add mod">
        <pc:chgData name="Dauster Souza Pereira" userId="ad8fe9dc1f26c52e" providerId="LiveId" clId="{32BF9C61-5836-4AD1-8A66-36BABEAD2900}" dt="2024-03-11T14:01:53.880" v="4964" actId="478"/>
        <pc:sldMkLst>
          <pc:docMk/>
          <pc:sldMk cId="3307640573" sldId="377"/>
        </pc:sldMkLst>
        <pc:spChg chg="mod">
          <ac:chgData name="Dauster Souza Pereira" userId="ad8fe9dc1f26c52e" providerId="LiveId" clId="{32BF9C61-5836-4AD1-8A66-36BABEAD2900}" dt="2024-03-11T14:01:10.289" v="4899"/>
          <ac:spMkLst>
            <pc:docMk/>
            <pc:sldMk cId="3307640573" sldId="377"/>
            <ac:spMk id="4" creationId="{BCFF275B-344B-3975-AFB5-F956C0C8DABB}"/>
          </ac:spMkLst>
        </pc:spChg>
        <pc:spChg chg="mod">
          <ac:chgData name="Dauster Souza Pereira" userId="ad8fe9dc1f26c52e" providerId="LiveId" clId="{32BF9C61-5836-4AD1-8A66-36BABEAD2900}" dt="2024-03-11T14:01:28.482" v="4963" actId="20577"/>
          <ac:spMkLst>
            <pc:docMk/>
            <pc:sldMk cId="3307640573" sldId="377"/>
            <ac:spMk id="5" creationId="{E9A9C4F5-BC0A-9398-838C-33B3F1A5CBFA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8" creationId="{4BB89958-F6F1-F36C-5912-159FD2A59395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9" creationId="{642DC2EE-C1BF-1C9E-F8DE-9F0E24185363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0" creationId="{6AAB87C3-1032-1D7D-2F78-684EF5D93011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2" creationId="{85F4A039-7B9B-56BB-68E2-8B8AC2B3C7FD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5" creationId="{FA78195E-D860-25DF-8415-FA06791FA4F0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6" creationId="{AE90ACD9-068F-FDD0-1C80-11811CDCECC0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7" creationId="{86301B67-B981-64AE-6520-66A3E37690D0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8" creationId="{3226DA11-9809-4F76-DECA-5AEF3E0C1443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19" creationId="{968A2A6A-C134-1FE9-9147-7C1673DD8F3D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20" creationId="{98EB290E-6EBD-6DD5-DFDA-2AFB5DBFECD0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21" creationId="{0FCC4F0E-7DF3-818E-0556-099008983285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22" creationId="{10964266-5CEA-785C-EB0B-033D9D95A796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23" creationId="{E2D6CA90-55E6-39FC-36A4-677B4E980D75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24" creationId="{6ACF87FA-6B1D-775B-A2D5-2BCDF6542B9A}"/>
          </ac:spMkLst>
        </pc:spChg>
        <pc:spChg chg="del">
          <ac:chgData name="Dauster Souza Pereira" userId="ad8fe9dc1f26c52e" providerId="LiveId" clId="{32BF9C61-5836-4AD1-8A66-36BABEAD2900}" dt="2024-03-11T14:01:53.880" v="4964" actId="478"/>
          <ac:spMkLst>
            <pc:docMk/>
            <pc:sldMk cId="3307640573" sldId="377"/>
            <ac:spMk id="25" creationId="{0C39B089-374B-2526-20CD-AC705435B23D}"/>
          </ac:spMkLst>
        </pc:spChg>
      </pc:sldChg>
      <pc:sldChg chg="delSp modSp add del mod">
        <pc:chgData name="Dauster Souza Pereira" userId="ad8fe9dc1f26c52e" providerId="LiveId" clId="{32BF9C61-5836-4AD1-8A66-36BABEAD2900}" dt="2024-03-11T16:47:43.126" v="5495" actId="47"/>
        <pc:sldMkLst>
          <pc:docMk/>
          <pc:sldMk cId="3910779085" sldId="378"/>
        </pc:sldMkLst>
        <pc:spChg chg="mod">
          <ac:chgData name="Dauster Souza Pereira" userId="ad8fe9dc1f26c52e" providerId="LiveId" clId="{32BF9C61-5836-4AD1-8A66-36BABEAD2900}" dt="2024-03-11T14:07:45.437" v="5460" actId="20577"/>
          <ac:spMkLst>
            <pc:docMk/>
            <pc:sldMk cId="3910779085" sldId="378"/>
            <ac:spMk id="4" creationId="{BCFF275B-344B-3975-AFB5-F956C0C8DABB}"/>
          </ac:spMkLst>
        </pc:spChg>
        <pc:spChg chg="del">
          <ac:chgData name="Dauster Souza Pereira" userId="ad8fe9dc1f26c52e" providerId="LiveId" clId="{32BF9C61-5836-4AD1-8A66-36BABEAD2900}" dt="2024-03-11T14:03:47.090" v="5098" actId="478"/>
          <ac:spMkLst>
            <pc:docMk/>
            <pc:sldMk cId="3910779085" sldId="378"/>
            <ac:spMk id="5" creationId="{E9A9C4F5-BC0A-9398-838C-33B3F1A5CBFA}"/>
          </ac:spMkLst>
        </pc:spChg>
        <pc:spChg chg="del">
          <ac:chgData name="Dauster Souza Pereira" userId="ad8fe9dc1f26c52e" providerId="LiveId" clId="{32BF9C61-5836-4AD1-8A66-36BABEAD2900}" dt="2024-03-11T14:03:51.400" v="5100" actId="478"/>
          <ac:spMkLst>
            <pc:docMk/>
            <pc:sldMk cId="3910779085" sldId="378"/>
            <ac:spMk id="11" creationId="{C5917C62-EB9F-DB0B-DEAD-6B6DEC210DA5}"/>
          </ac:spMkLst>
        </pc:spChg>
        <pc:spChg chg="mod">
          <ac:chgData name="Dauster Souza Pereira" userId="ad8fe9dc1f26c52e" providerId="LiveId" clId="{32BF9C61-5836-4AD1-8A66-36BABEAD2900}" dt="2024-03-11T14:08:06.218" v="5494" actId="1076"/>
          <ac:spMkLst>
            <pc:docMk/>
            <pc:sldMk cId="3910779085" sldId="378"/>
            <ac:spMk id="2724" creationId="{69604FC1-569A-E868-48E0-7270907A7037}"/>
          </ac:spMkLst>
        </pc:spChg>
      </pc:sldChg>
    </pc:docChg>
  </pc:docChgLst>
  <pc:docChgLst>
    <pc:chgData name="Dauster Souza Pereira" userId="ad8fe9dc1f26c52e" providerId="LiveId" clId="{1A673253-F654-4457-9825-1851037A22E8}"/>
    <pc:docChg chg="undo custSel addSld delSld modSld">
      <pc:chgData name="Dauster Souza Pereira" userId="ad8fe9dc1f26c52e" providerId="LiveId" clId="{1A673253-F654-4457-9825-1851037A22E8}" dt="2024-01-18T01:37:00.252" v="2956" actId="20577"/>
      <pc:docMkLst>
        <pc:docMk/>
      </pc:docMkLst>
      <pc:sldChg chg="addSp delSp modSp mod modNotes">
        <pc:chgData name="Dauster Souza Pereira" userId="ad8fe9dc1f26c52e" providerId="LiveId" clId="{1A673253-F654-4457-9825-1851037A22E8}" dt="2024-01-17T23:52:19.162" v="134" actId="1076"/>
        <pc:sldMkLst>
          <pc:docMk/>
          <pc:sldMk cId="0" sldId="256"/>
        </pc:sldMkLst>
        <pc:spChg chg="add del mod">
          <ac:chgData name="Dauster Souza Pereira" userId="ad8fe9dc1f26c52e" providerId="LiveId" clId="{1A673253-F654-4457-9825-1851037A22E8}" dt="2024-01-17T23:47:21.250" v="72" actId="478"/>
          <ac:spMkLst>
            <pc:docMk/>
            <pc:sldMk cId="0" sldId="256"/>
            <ac:spMk id="4" creationId="{891F0B17-6D13-CF03-1EA7-6631A61AEADA}"/>
          </ac:spMkLst>
        </pc:spChg>
        <pc:spChg chg="add mod">
          <ac:chgData name="Dauster Souza Pereira" userId="ad8fe9dc1f26c52e" providerId="LiveId" clId="{1A673253-F654-4457-9825-1851037A22E8}" dt="2024-01-17T23:51:10.895" v="128" actId="1076"/>
          <ac:spMkLst>
            <pc:docMk/>
            <pc:sldMk cId="0" sldId="256"/>
            <ac:spMk id="5" creationId="{8046CAB0-3059-F03D-1F75-F3DF841A0D81}"/>
          </ac:spMkLst>
        </pc:spChg>
        <pc:spChg chg="mod">
          <ac:chgData name="Dauster Souza Pereira" userId="ad8fe9dc1f26c52e" providerId="LiveId" clId="{1A673253-F654-4457-9825-1851037A22E8}" dt="2024-01-17T23:48:50.612" v="118" actId="20577"/>
          <ac:spMkLst>
            <pc:docMk/>
            <pc:sldMk cId="0" sldId="256"/>
            <ac:spMk id="2660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7T23:45:55.492" v="40" actId="255"/>
          <ac:spMkLst>
            <pc:docMk/>
            <pc:sldMk cId="0" sldId="256"/>
            <ac:spMk id="2719" creationId="{00000000-0000-0000-0000-000000000000}"/>
          </ac:spMkLst>
        </pc:spChg>
        <pc:picChg chg="add del mod">
          <ac:chgData name="Dauster Souza Pereira" userId="ad8fe9dc1f26c52e" providerId="LiveId" clId="{1A673253-F654-4457-9825-1851037A22E8}" dt="2024-01-17T23:49:34.419" v="125" actId="21"/>
          <ac:picMkLst>
            <pc:docMk/>
            <pc:sldMk cId="0" sldId="256"/>
            <ac:picMk id="3" creationId="{3A850756-A7E5-D3EF-0D7E-E4CE59DE4FB2}"/>
          </ac:picMkLst>
        </pc:picChg>
        <pc:picChg chg="add mod">
          <ac:chgData name="Dauster Souza Pereira" userId="ad8fe9dc1f26c52e" providerId="LiveId" clId="{1A673253-F654-4457-9825-1851037A22E8}" dt="2024-01-17T23:52:19.162" v="134" actId="1076"/>
          <ac:picMkLst>
            <pc:docMk/>
            <pc:sldMk cId="0" sldId="256"/>
            <ac:picMk id="7" creationId="{F7372CDE-4A10-D7E6-1644-8E1E55877957}"/>
          </ac:picMkLst>
        </pc:picChg>
      </pc:sldChg>
      <pc:sldChg chg="addSp delSp modSp mod modNotes">
        <pc:chgData name="Dauster Souza Pereira" userId="ad8fe9dc1f26c52e" providerId="LiveId" clId="{1A673253-F654-4457-9825-1851037A22E8}" dt="2024-01-18T00:06:01.801" v="580" actId="1076"/>
        <pc:sldMkLst>
          <pc:docMk/>
          <pc:sldMk cId="0" sldId="257"/>
        </pc:sldMkLst>
        <pc:spChg chg="add del mod">
          <ac:chgData name="Dauster Souza Pereira" userId="ad8fe9dc1f26c52e" providerId="LiveId" clId="{1A673253-F654-4457-9825-1851037A22E8}" dt="2024-01-17T23:53:35.269" v="151" actId="478"/>
          <ac:spMkLst>
            <pc:docMk/>
            <pc:sldMk cId="0" sldId="257"/>
            <ac:spMk id="4" creationId="{F9BA7E7E-3E96-B142-D335-553A65650675}"/>
          </ac:spMkLst>
        </pc:spChg>
        <pc:spChg chg="mod">
          <ac:chgData name="Dauster Souza Pereira" userId="ad8fe9dc1f26c52e" providerId="LiveId" clId="{1A673253-F654-4457-9825-1851037A22E8}" dt="2024-01-18T00:06:01.801" v="580" actId="1076"/>
          <ac:spMkLst>
            <pc:docMk/>
            <pc:sldMk cId="0" sldId="257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7T23:53:33.432" v="150" actId="478"/>
          <ac:spMkLst>
            <pc:docMk/>
            <pc:sldMk cId="0" sldId="257"/>
            <ac:spMk id="2725" creationId="{00000000-0000-0000-0000-000000000000}"/>
          </ac:spMkLst>
        </pc:spChg>
        <pc:grpChg chg="mod">
          <ac:chgData name="Dauster Souza Pereira" userId="ad8fe9dc1f26c52e" providerId="LiveId" clId="{1A673253-F654-4457-9825-1851037A22E8}" dt="2024-01-18T00:05:58.091" v="579" actId="1076"/>
          <ac:grpSpMkLst>
            <pc:docMk/>
            <pc:sldMk cId="0" sldId="257"/>
            <ac:grpSpMk id="2726" creationId="{00000000-0000-0000-0000-000000000000}"/>
          </ac:grpSpMkLst>
        </pc:grpChg>
        <pc:picChg chg="add del mod">
          <ac:chgData name="Dauster Souza Pereira" userId="ad8fe9dc1f26c52e" providerId="LiveId" clId="{1A673253-F654-4457-9825-1851037A22E8}" dt="2024-01-17T23:53:29.902" v="149" actId="478"/>
          <ac:picMkLst>
            <pc:docMk/>
            <pc:sldMk cId="0" sldId="257"/>
            <ac:picMk id="3" creationId="{3A850756-A7E5-D3EF-0D7E-E4CE59DE4FB2}"/>
          </ac:picMkLst>
        </pc:picChg>
        <pc:picChg chg="add mod">
          <ac:chgData name="Dauster Souza Pereira" userId="ad8fe9dc1f26c52e" providerId="LiveId" clId="{1A673253-F654-4457-9825-1851037A22E8}" dt="2024-01-17T23:53:41.099" v="154" actId="1076"/>
          <ac:picMkLst>
            <pc:docMk/>
            <pc:sldMk cId="0" sldId="257"/>
            <ac:picMk id="5" creationId="{5BE8F18A-F923-A9CD-FA53-6A072C456B46}"/>
          </ac:picMkLst>
        </pc:picChg>
      </pc:sldChg>
      <pc:sldChg chg="modSp mod">
        <pc:chgData name="Dauster Souza Pereira" userId="ad8fe9dc1f26c52e" providerId="LiveId" clId="{1A673253-F654-4457-9825-1851037A22E8}" dt="2024-01-17T23:47:10.424" v="70" actId="20577"/>
        <pc:sldMkLst>
          <pc:docMk/>
          <pc:sldMk cId="0" sldId="266"/>
        </pc:sldMkLst>
        <pc:spChg chg="mod">
          <ac:chgData name="Dauster Souza Pereira" userId="ad8fe9dc1f26c52e" providerId="LiveId" clId="{1A673253-F654-4457-9825-1851037A22E8}" dt="2024-01-17T23:47:10.424" v="70" actId="20577"/>
          <ac:spMkLst>
            <pc:docMk/>
            <pc:sldMk cId="0" sldId="266"/>
            <ac:spMk id="3107" creationId="{00000000-0000-0000-0000-000000000000}"/>
          </ac:spMkLst>
        </pc:spChg>
      </pc:sldChg>
      <pc:sldChg chg="addSp delSp modSp add mod">
        <pc:chgData name="Dauster Souza Pereira" userId="ad8fe9dc1f26c52e" providerId="LiveId" clId="{1A673253-F654-4457-9825-1851037A22E8}" dt="2024-01-18T01:03:34.153" v="1361" actId="114"/>
        <pc:sldMkLst>
          <pc:docMk/>
          <pc:sldMk cId="697892599" sldId="314"/>
        </pc:sldMkLst>
        <pc:spChg chg="mod">
          <ac:chgData name="Dauster Souza Pereira" userId="ad8fe9dc1f26c52e" providerId="LiveId" clId="{1A673253-F654-4457-9825-1851037A22E8}" dt="2024-01-18T00:06:11.976" v="581" actId="1076"/>
          <ac:spMkLst>
            <pc:docMk/>
            <pc:sldMk cId="697892599" sldId="314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03:34.153" v="1361" actId="114"/>
          <ac:spMkLst>
            <pc:docMk/>
            <pc:sldMk cId="697892599" sldId="314"/>
            <ac:spMk id="2725" creationId="{00000000-0000-0000-0000-000000000000}"/>
          </ac:spMkLst>
        </pc:spChg>
        <pc:grpChg chg="mod">
          <ac:chgData name="Dauster Souza Pereira" userId="ad8fe9dc1f26c52e" providerId="LiveId" clId="{1A673253-F654-4457-9825-1851037A22E8}" dt="2024-01-18T00:06:15.343" v="582" actId="1076"/>
          <ac:grpSpMkLst>
            <pc:docMk/>
            <pc:sldMk cId="697892599" sldId="314"/>
            <ac:grpSpMk id="2726" creationId="{00000000-0000-0000-0000-000000000000}"/>
          </ac:grpSpMkLst>
        </pc:grpChg>
        <pc:picChg chg="add del mod">
          <ac:chgData name="Dauster Souza Pereira" userId="ad8fe9dc1f26c52e" providerId="LiveId" clId="{1A673253-F654-4457-9825-1851037A22E8}" dt="2024-01-18T00:02:45.474" v="518" actId="1038"/>
          <ac:picMkLst>
            <pc:docMk/>
            <pc:sldMk cId="697892599" sldId="314"/>
            <ac:picMk id="3" creationId="{3A850756-A7E5-D3EF-0D7E-E4CE59DE4FB2}"/>
          </ac:picMkLst>
        </pc:picChg>
      </pc:sldChg>
      <pc:sldChg chg="add del">
        <pc:chgData name="Dauster Souza Pereira" userId="ad8fe9dc1f26c52e" providerId="LiveId" clId="{1A673253-F654-4457-9825-1851037A22E8}" dt="2024-01-18T01:01:24.508" v="1347" actId="47"/>
        <pc:sldMkLst>
          <pc:docMk/>
          <pc:sldMk cId="3007507851" sldId="315"/>
        </pc:sldMkLst>
      </pc:sldChg>
      <pc:sldChg chg="addSp delSp modSp add mod modAnim">
        <pc:chgData name="Dauster Souza Pereira" userId="ad8fe9dc1f26c52e" providerId="LiveId" clId="{1A673253-F654-4457-9825-1851037A22E8}" dt="2024-01-18T01:21:54.736" v="2024" actId="1076"/>
        <pc:sldMkLst>
          <pc:docMk/>
          <pc:sldMk cId="950311958" sldId="316"/>
        </pc:sldMkLst>
        <pc:spChg chg="add del mod">
          <ac:chgData name="Dauster Souza Pereira" userId="ad8fe9dc1f26c52e" providerId="LiveId" clId="{1A673253-F654-4457-9825-1851037A22E8}" dt="2024-01-18T00:04:01.151" v="570" actId="478"/>
          <ac:spMkLst>
            <pc:docMk/>
            <pc:sldMk cId="950311958" sldId="316"/>
            <ac:spMk id="4" creationId="{674B37B3-507A-3CCD-4EED-E1995A535E1A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" creationId="{D92CA3D9-AE86-419F-A909-D806C16DB163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" creationId="{D757278C-1F1D-7A5B-0B3A-70E18E5C627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7" creationId="{7E79BCE6-CDC4-1818-AE69-06E13B88F10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8" creationId="{6D30B94B-B7F4-F5B1-1C24-95521F8EE1D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9" creationId="{8A53928A-EA04-02DB-BAD7-6E3161FD3908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0" creationId="{31320F2F-393A-9DC3-1715-D6AEA15F7BAC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1" creationId="{637A247C-DAAB-3145-F800-D108368E46A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4" creationId="{E0C09DFF-F91E-A684-13C5-357B82C8D931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18" creationId="{B0C579DA-37E7-65F5-0C64-BF6D598882BC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0" creationId="{F7C0E3DA-B173-FAAC-0686-F2CA9F5276D7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1" creationId="{EB0DDB80-151E-0B17-5BB9-1BDB01BC052B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2" creationId="{B7D6BC3E-945E-A260-4BE3-7F8398E3AB9A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3" creationId="{E2F014A1-AFB5-2768-928F-1BD79FAB24B0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4" creationId="{7595ED05-0382-B658-42BA-28E502D7A69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5" creationId="{D6AB16FE-EBD7-A85E-F1E7-E5A6C01D992C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8" creationId="{D754EBDB-ECC5-0F20-5CA7-5CCC2F2F24A6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33" creationId="{8B691AC3-C50B-01DC-220F-4D91EC0050E7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36" creationId="{BEBA2319-F9E6-8120-2C31-1B0CA1726C6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38" creationId="{EAA9D7F2-D8A8-E1DF-879D-44EDC9000BD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0" creationId="{8F77D1AB-7EC7-9859-F11A-AEB26DCF95B4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1" creationId="{98155601-AE59-80F5-761C-28B16635D99C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3" creationId="{D1274CF3-B8E0-AB3F-5D2E-8ABDD26784AD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4" creationId="{E3D4A621-998E-7D58-46A9-DE5B83AD2430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5" creationId="{AAF804FD-F8A8-C487-91AA-716CC140287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6" creationId="{81FE630F-2A28-CF32-0EE2-B7B3B8070F28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47" creationId="{37E014C3-AEA3-4215-3341-E08EA4968DD8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0" creationId="{8C86A34B-EE66-7E33-551A-511F32343D2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1" creationId="{7EB2543F-9992-D76E-E5D3-3A24FC9AA846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2" creationId="{70B3B30D-7398-521E-938B-080DC791731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3" creationId="{A4A3C926-9013-B1E7-532D-D718CF296DA0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6" creationId="{9A758773-821B-4A77-625E-A3CFDF61FBC4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8" creationId="{47ED34CB-2297-F310-7677-0B632B77E4E6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59" creationId="{F8BBFEEA-B413-4732-2690-2D9BDED9AB9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0" creationId="{2394A40B-6A2A-89A3-A084-57DCB24B4005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1" creationId="{E35DB91B-32DE-957F-4AEA-4C0F0EE9AB9D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62" creationId="{15DC954B-87A1-88AE-05F5-7951E4AE395A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89" creationId="{A77F76B0-A3D9-C1D9-2F48-46221B28C4E2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1" creationId="{FF82E0A6-13C8-589C-D6B9-2A2277BA2375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2" creationId="{8779E1FC-D101-CBD4-FCE0-1A62FBC312B4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4" creationId="{97E2BD31-18F2-1EB0-A1F2-713B2C96EC47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6" creationId="{21F31B8E-EF61-61D3-EFD5-A377D57A9D6B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7" creationId="{7660C55D-CDD9-E280-350F-E501325AF6A1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699" creationId="{21B0855F-1C0F-F9CA-8921-F8868CAF1C28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0" creationId="{33CBFF34-E355-59ED-D21E-2FAEA9056DA2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1" creationId="{C75633EB-54DB-A713-38E0-7B66271C433F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2" creationId="{497CB7E3-45AE-C31D-74C0-1203F31CA7EB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3" creationId="{0D61E18A-C0D6-A2EB-C13A-DE790643CD88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6" creationId="{702A0A64-EFAD-B34B-145B-89ABE3DF7933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7" creationId="{3E834EC1-D419-E06F-C53E-C0546FF1776C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8" creationId="{45151A29-0172-BEBA-5579-AF70E1D5E7BB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09" creationId="{1ED5D162-13FC-BCB0-45C0-3E88F85F05DC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0" creationId="{84861A61-F21A-6EFB-9FCF-AFF820465DE9}"/>
          </ac:spMkLst>
        </pc:spChg>
        <pc:spChg chg="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3" creationId="{932B414A-A0E1-7376-ADD7-53E4ED4C9A39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4" creationId="{107FE0AE-BB8B-76F1-14B8-AE0A2031E3F5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5" creationId="{C19407EB-A574-F6BF-518C-17265E7E1357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6" creationId="{E39EB926-4FF3-C62E-3C67-AC45855058E3}"/>
          </ac:spMkLst>
        </pc:spChg>
        <pc:spChg chg="add mod">
          <ac:chgData name="Dauster Souza Pereira" userId="ad8fe9dc1f26c52e" providerId="LiveId" clId="{1A673253-F654-4457-9825-1851037A22E8}" dt="2024-01-18T00:04:43.063" v="573" actId="14100"/>
          <ac:spMkLst>
            <pc:docMk/>
            <pc:sldMk cId="950311958" sldId="316"/>
            <ac:spMk id="2717" creationId="{2283A56F-F70B-035B-CD17-DBD3F9A5FE3E}"/>
          </ac:spMkLst>
        </pc:spChg>
        <pc:spChg chg="add mod">
          <ac:chgData name="Dauster Souza Pereira" userId="ad8fe9dc1f26c52e" providerId="LiveId" clId="{1A673253-F654-4457-9825-1851037A22E8}" dt="2024-01-18T00:05:09.001" v="575" actId="1076"/>
          <ac:spMkLst>
            <pc:docMk/>
            <pc:sldMk cId="950311958" sldId="316"/>
            <ac:spMk id="2718" creationId="{BFFBE96D-1C72-9129-A2D6-A81E7BABD599}"/>
          </ac:spMkLst>
        </pc:spChg>
        <pc:spChg chg="add mod">
          <ac:chgData name="Dauster Souza Pereira" userId="ad8fe9dc1f26c52e" providerId="LiveId" clId="{1A673253-F654-4457-9825-1851037A22E8}" dt="2024-01-18T00:13:34.613" v="651" actId="207"/>
          <ac:spMkLst>
            <pc:docMk/>
            <pc:sldMk cId="950311958" sldId="316"/>
            <ac:spMk id="2719" creationId="{90DE7F16-DAB8-B491-1FDD-E89880E91038}"/>
          </ac:spMkLst>
        </pc:spChg>
        <pc:spChg chg="add mod">
          <ac:chgData name="Dauster Souza Pereira" userId="ad8fe9dc1f26c52e" providerId="LiveId" clId="{1A673253-F654-4457-9825-1851037A22E8}" dt="2024-01-18T00:07:19.941" v="595" actId="1076"/>
          <ac:spMkLst>
            <pc:docMk/>
            <pc:sldMk cId="950311958" sldId="316"/>
            <ac:spMk id="2720" creationId="{7D6A4992-77E5-3EA1-DCE5-92FAAF5C86BC}"/>
          </ac:spMkLst>
        </pc:spChg>
        <pc:spChg chg="add mod">
          <ac:chgData name="Dauster Souza Pereira" userId="ad8fe9dc1f26c52e" providerId="LiveId" clId="{1A673253-F654-4457-9825-1851037A22E8}" dt="2024-01-18T00:17:18.040" v="716" actId="207"/>
          <ac:spMkLst>
            <pc:docMk/>
            <pc:sldMk cId="950311958" sldId="316"/>
            <ac:spMk id="2721" creationId="{2C26A998-8F40-3F7B-DBB4-5B386DE5B02D}"/>
          </ac:spMkLst>
        </pc:spChg>
        <pc:spChg chg="add mod">
          <ac:chgData name="Dauster Souza Pereira" userId="ad8fe9dc1f26c52e" providerId="LiveId" clId="{1A673253-F654-4457-9825-1851037A22E8}" dt="2024-01-18T00:33:21.251" v="1002" actId="1076"/>
          <ac:spMkLst>
            <pc:docMk/>
            <pc:sldMk cId="950311958" sldId="316"/>
            <ac:spMk id="2722" creationId="{4EC72550-786F-CF9C-3842-73B047A84975}"/>
          </ac:spMkLst>
        </pc:spChg>
        <pc:spChg chg="add mod">
          <ac:chgData name="Dauster Souza Pereira" userId="ad8fe9dc1f26c52e" providerId="LiveId" clId="{1A673253-F654-4457-9825-1851037A22E8}" dt="2024-01-18T00:34:34.169" v="1014" actId="1076"/>
          <ac:spMkLst>
            <pc:docMk/>
            <pc:sldMk cId="950311958" sldId="316"/>
            <ac:spMk id="2723" creationId="{3623B2E7-315C-63B8-D835-40E8F9D9A072}"/>
          </ac:spMkLst>
        </pc:spChg>
        <pc:spChg chg="mod">
          <ac:chgData name="Dauster Souza Pereira" userId="ad8fe9dc1f26c52e" providerId="LiveId" clId="{1A673253-F654-4457-9825-1851037A22E8}" dt="2024-01-18T01:03:56.903" v="1363" actId="1076"/>
          <ac:spMkLst>
            <pc:docMk/>
            <pc:sldMk cId="950311958" sldId="316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03:59.124" v="569" actId="478"/>
          <ac:spMkLst>
            <pc:docMk/>
            <pc:sldMk cId="950311958" sldId="316"/>
            <ac:spMk id="2725" creationId="{00000000-0000-0000-0000-000000000000}"/>
          </ac:spMkLst>
        </pc:spChg>
        <pc:spChg chg="add mod">
          <ac:chgData name="Dauster Souza Pereira" userId="ad8fe9dc1f26c52e" providerId="LiveId" clId="{1A673253-F654-4457-9825-1851037A22E8}" dt="2024-01-18T00:34:15.389" v="1011" actId="1076"/>
          <ac:spMkLst>
            <pc:docMk/>
            <pc:sldMk cId="950311958" sldId="316"/>
            <ac:spMk id="2733" creationId="{A7BFB20F-D916-5644-5663-D598379B96C1}"/>
          </ac:spMkLst>
        </pc:spChg>
        <pc:spChg chg="add mod">
          <ac:chgData name="Dauster Souza Pereira" userId="ad8fe9dc1f26c52e" providerId="LiveId" clId="{1A673253-F654-4457-9825-1851037A22E8}" dt="2024-01-18T00:33:54.077" v="1008" actId="1076"/>
          <ac:spMkLst>
            <pc:docMk/>
            <pc:sldMk cId="950311958" sldId="316"/>
            <ac:spMk id="2734" creationId="{98CC1E1B-6336-EF44-CA1C-6AE7C482BDAC}"/>
          </ac:spMkLst>
        </pc:spChg>
        <pc:spChg chg="add mod">
          <ac:chgData name="Dauster Souza Pereira" userId="ad8fe9dc1f26c52e" providerId="LiveId" clId="{1A673253-F654-4457-9825-1851037A22E8}" dt="2024-01-18T00:32:36.866" v="995" actId="1076"/>
          <ac:spMkLst>
            <pc:docMk/>
            <pc:sldMk cId="950311958" sldId="316"/>
            <ac:spMk id="2735" creationId="{C05403BF-A555-4690-9085-C428F6234FF9}"/>
          </ac:spMkLst>
        </pc:spChg>
        <pc:spChg chg="add del mod">
          <ac:chgData name="Dauster Souza Pereira" userId="ad8fe9dc1f26c52e" providerId="LiveId" clId="{1A673253-F654-4457-9825-1851037A22E8}" dt="2024-01-18T00:31:22.626" v="991" actId="478"/>
          <ac:spMkLst>
            <pc:docMk/>
            <pc:sldMk cId="950311958" sldId="316"/>
            <ac:spMk id="2736" creationId="{5216B5F7-9282-2897-B047-9CAE0BDDA6DA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37" creationId="{AE242A8E-83B1-21F2-D6CA-83DB4758718F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38" creationId="{7BB4F48D-CA4E-2F28-FFDC-6844228930F4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39" creationId="{5A325179-341D-725C-5DFE-0722DFFE9FB4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0" creationId="{051C84CB-5F14-814E-EA51-331BAA750728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1" creationId="{00DB4B97-4B73-D273-FAF7-2A2F708BA6EC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2" creationId="{ADECF2D6-00D3-F18B-843D-BCC504FFE5FD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3" creationId="{C1D461F5-11CA-20F7-E3DF-C2BC4F6C2CFA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4" creationId="{125D1B55-25E5-8330-11D2-BC06C0F015C5}"/>
          </ac:spMkLst>
        </pc:spChg>
        <pc:spChg chg="add mod">
          <ac:chgData name="Dauster Souza Pereira" userId="ad8fe9dc1f26c52e" providerId="LiveId" clId="{1A673253-F654-4457-9825-1851037A22E8}" dt="2024-01-18T00:54:29.465" v="1233" actId="113"/>
          <ac:spMkLst>
            <pc:docMk/>
            <pc:sldMk cId="950311958" sldId="316"/>
            <ac:spMk id="2745" creationId="{F11E7E68-3A54-E129-01D0-6C8C0A812DFE}"/>
          </ac:spMkLst>
        </pc:spChg>
        <pc:spChg chg="del mod topLvl">
          <ac:chgData name="Dauster Souza Pereira" userId="ad8fe9dc1f26c52e" providerId="LiveId" clId="{1A673253-F654-4457-9825-1851037A22E8}" dt="2024-01-18T00:12:16.527" v="641" actId="478"/>
          <ac:spMkLst>
            <pc:docMk/>
            <pc:sldMk cId="950311958" sldId="316"/>
            <ac:spMk id="2748" creationId="{DFA1E7AA-9A12-AB77-34E6-B37A3715D3F9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53" creationId="{16334242-5DD8-E969-C7F6-8452DAB3E863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58" creationId="{88E74A9F-06CB-6D71-EAEF-8DD38F186942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61" creationId="{28DAB367-0765-5FE8-4DF2-306DDA4833BA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64" creationId="{9658EA1A-6DBA-4083-0126-EAD7C838BB0F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67" creationId="{A1A30125-D6E7-6141-B585-360F51BD3487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70" creationId="{577F8E7C-9B6C-EBAD-9095-5341572F5341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73" creationId="{8E1539E9-6546-A3EB-47A3-7305B57A221D}"/>
          </ac:spMkLst>
        </pc:spChg>
        <pc:spChg chg="mod">
          <ac:chgData name="Dauster Souza Pereira" userId="ad8fe9dc1f26c52e" providerId="LiveId" clId="{1A673253-F654-4457-9825-1851037A22E8}" dt="2024-01-18T00:08:46.753" v="611"/>
          <ac:spMkLst>
            <pc:docMk/>
            <pc:sldMk cId="950311958" sldId="316"/>
            <ac:spMk id="2776" creationId="{36B5B6DB-08BA-642A-B172-E4D1A23B0023}"/>
          </ac:spMkLst>
        </pc:spChg>
        <pc:spChg chg="mod">
          <ac:chgData name="Dauster Souza Pereira" userId="ad8fe9dc1f26c52e" providerId="LiveId" clId="{1A673253-F654-4457-9825-1851037A22E8}" dt="2024-01-18T00:13:30.402" v="650" actId="207"/>
          <ac:spMkLst>
            <pc:docMk/>
            <pc:sldMk cId="950311958" sldId="316"/>
            <ac:spMk id="2778" creationId="{91DD03C9-759C-172E-F0E1-277E9E0D1312}"/>
          </ac:spMkLst>
        </pc:spChg>
        <pc:spChg chg="mod">
          <ac:chgData name="Dauster Souza Pereira" userId="ad8fe9dc1f26c52e" providerId="LiveId" clId="{1A673253-F654-4457-9825-1851037A22E8}" dt="2024-01-18T00:12:02.188" v="640" actId="207"/>
          <ac:spMkLst>
            <pc:docMk/>
            <pc:sldMk cId="950311958" sldId="316"/>
            <ac:spMk id="2780" creationId="{E41F9166-83C7-CD74-E07C-53FB83054475}"/>
          </ac:spMkLst>
        </pc:spChg>
        <pc:spChg chg="mod">
          <ac:chgData name="Dauster Souza Pereira" userId="ad8fe9dc1f26c52e" providerId="LiveId" clId="{1A673253-F654-4457-9825-1851037A22E8}" dt="2024-01-18T00:10:56.677" v="633" actId="1076"/>
          <ac:spMkLst>
            <pc:docMk/>
            <pc:sldMk cId="950311958" sldId="316"/>
            <ac:spMk id="2781" creationId="{3BFC697F-F554-A24A-34E6-A4B36F0C36C8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782" creationId="{EBAC9DAA-39C3-403A-9AE9-C19787112344}"/>
          </ac:spMkLst>
        </pc:spChg>
        <pc:spChg chg="add del">
          <ac:chgData name="Dauster Souza Pereira" userId="ad8fe9dc1f26c52e" providerId="LiveId" clId="{1A673253-F654-4457-9825-1851037A22E8}" dt="2024-01-18T00:10:20.453" v="626" actId="478"/>
          <ac:spMkLst>
            <pc:docMk/>
            <pc:sldMk cId="950311958" sldId="316"/>
            <ac:spMk id="2784" creationId="{FDD020C1-415A-7494-12A1-94B08605BB67}"/>
          </ac:spMkLst>
        </pc:spChg>
        <pc:spChg chg="mod">
          <ac:chgData name="Dauster Souza Pereira" userId="ad8fe9dc1f26c52e" providerId="LiveId" clId="{1A673253-F654-4457-9825-1851037A22E8}" dt="2024-01-18T00:14:11.727" v="653"/>
          <ac:spMkLst>
            <pc:docMk/>
            <pc:sldMk cId="950311958" sldId="316"/>
            <ac:spMk id="2790" creationId="{31942EA6-A15E-1074-90E9-FA433983828F}"/>
          </ac:spMkLst>
        </pc:spChg>
        <pc:spChg chg="mod">
          <ac:chgData name="Dauster Souza Pereira" userId="ad8fe9dc1f26c52e" providerId="LiveId" clId="{1A673253-F654-4457-9825-1851037A22E8}" dt="2024-01-18T00:14:58.228" v="670" actId="207"/>
          <ac:spMkLst>
            <pc:docMk/>
            <pc:sldMk cId="950311958" sldId="316"/>
            <ac:spMk id="2791" creationId="{81668264-F350-4487-43A9-0C90132729BC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793" creationId="{3743822A-BCBE-F011-A509-4BE95CDCD495}"/>
          </ac:spMkLst>
        </pc:spChg>
        <pc:spChg chg="mod">
          <ac:chgData name="Dauster Souza Pereira" userId="ad8fe9dc1f26c52e" providerId="LiveId" clId="{1A673253-F654-4457-9825-1851037A22E8}" dt="2024-01-18T00:21:43.692" v="782" actId="1076"/>
          <ac:spMkLst>
            <pc:docMk/>
            <pc:sldMk cId="950311958" sldId="316"/>
            <ac:spMk id="2795" creationId="{68E3C311-3B4D-478A-3327-8478AF91E89B}"/>
          </ac:spMkLst>
        </pc:spChg>
        <pc:spChg chg="mod">
          <ac:chgData name="Dauster Souza Pereira" userId="ad8fe9dc1f26c52e" providerId="LiveId" clId="{1A673253-F654-4457-9825-1851037A22E8}" dt="2024-01-18T00:21:43.692" v="782" actId="1076"/>
          <ac:spMkLst>
            <pc:docMk/>
            <pc:sldMk cId="950311958" sldId="316"/>
            <ac:spMk id="2797" creationId="{009EB5DC-5990-4B0E-C75A-A071CD6C6D4E}"/>
          </ac:spMkLst>
        </pc:spChg>
        <pc:spChg chg="mod">
          <ac:chgData name="Dauster Souza Pereira" userId="ad8fe9dc1f26c52e" providerId="LiveId" clId="{1A673253-F654-4457-9825-1851037A22E8}" dt="2024-01-18T00:21:43.692" v="782" actId="1076"/>
          <ac:spMkLst>
            <pc:docMk/>
            <pc:sldMk cId="950311958" sldId="316"/>
            <ac:spMk id="2798" creationId="{34CBEE9A-2A8A-243A-C719-A93F4D7E4C94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01" creationId="{CD349E9B-2D0D-5EB8-FA68-9936EB8AAC57}"/>
          </ac:spMkLst>
        </pc:spChg>
        <pc:spChg chg="mod">
          <ac:chgData name="Dauster Souza Pereira" userId="ad8fe9dc1f26c52e" providerId="LiveId" clId="{1A673253-F654-4457-9825-1851037A22E8}" dt="2024-01-18T00:19:17.750" v="749" actId="207"/>
          <ac:spMkLst>
            <pc:docMk/>
            <pc:sldMk cId="950311958" sldId="316"/>
            <ac:spMk id="2803" creationId="{36488A72-E591-B52F-FB67-8938220471BC}"/>
          </ac:spMkLst>
        </pc:spChg>
        <pc:spChg chg="mod">
          <ac:chgData name="Dauster Souza Pereira" userId="ad8fe9dc1f26c52e" providerId="LiveId" clId="{1A673253-F654-4457-9825-1851037A22E8}" dt="2024-01-18T00:19:17.750" v="749" actId="207"/>
          <ac:spMkLst>
            <pc:docMk/>
            <pc:sldMk cId="950311958" sldId="316"/>
            <ac:spMk id="2804" creationId="{EE864CE1-7C4D-DBE5-6566-2C644BA8FC2C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07" creationId="{A614915B-091A-86F2-87E9-50AEC28E5916}"/>
          </ac:spMkLst>
        </pc:spChg>
        <pc:spChg chg="mod">
          <ac:chgData name="Dauster Souza Pereira" userId="ad8fe9dc1f26c52e" providerId="LiveId" clId="{1A673253-F654-4457-9825-1851037A22E8}" dt="2024-01-18T00:20:07.500" v="754"/>
          <ac:spMkLst>
            <pc:docMk/>
            <pc:sldMk cId="950311958" sldId="316"/>
            <ac:spMk id="2809" creationId="{C2D7F443-9443-E85E-12AE-ADB4459F7E08}"/>
          </ac:spMkLst>
        </pc:spChg>
        <pc:spChg chg="mod">
          <ac:chgData name="Dauster Souza Pereira" userId="ad8fe9dc1f26c52e" providerId="LiveId" clId="{1A673253-F654-4457-9825-1851037A22E8}" dt="2024-01-18T00:20:07.500" v="754"/>
          <ac:spMkLst>
            <pc:docMk/>
            <pc:sldMk cId="950311958" sldId="316"/>
            <ac:spMk id="2810" creationId="{2936349B-BA6C-4E10-CD8A-6551AC944BC7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14" creationId="{F94A5E8B-230E-D2A5-5F97-03C23444456F}"/>
          </ac:spMkLst>
        </pc:spChg>
        <pc:spChg chg="mod">
          <ac:chgData name="Dauster Souza Pereira" userId="ad8fe9dc1f26c52e" providerId="LiveId" clId="{1A673253-F654-4457-9825-1851037A22E8}" dt="2024-01-18T00:33:56.683" v="1009" actId="1076"/>
          <ac:spMkLst>
            <pc:docMk/>
            <pc:sldMk cId="950311958" sldId="316"/>
            <ac:spMk id="2819" creationId="{3FC3CD16-8D5E-36CC-CA47-FCE25B690959}"/>
          </ac:spMkLst>
        </pc:spChg>
        <pc:spChg chg="mod">
          <ac:chgData name="Dauster Souza Pereira" userId="ad8fe9dc1f26c52e" providerId="LiveId" clId="{1A673253-F654-4457-9825-1851037A22E8}" dt="2024-01-18T00:33:56.683" v="1009" actId="1076"/>
          <ac:spMkLst>
            <pc:docMk/>
            <pc:sldMk cId="950311958" sldId="316"/>
            <ac:spMk id="2821" creationId="{422202CD-C2F1-9064-5C16-8900C5F69BE2}"/>
          </ac:spMkLst>
        </pc:spChg>
        <pc:spChg chg="mod">
          <ac:chgData name="Dauster Souza Pereira" userId="ad8fe9dc1f26c52e" providerId="LiveId" clId="{1A673253-F654-4457-9825-1851037A22E8}" dt="2024-01-18T00:33:56.683" v="1009" actId="1076"/>
          <ac:spMkLst>
            <pc:docMk/>
            <pc:sldMk cId="950311958" sldId="316"/>
            <ac:spMk id="2822" creationId="{666CA36F-0E30-6196-5A65-251DDA25396A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26" creationId="{44C8D5A2-2369-E3C2-88E2-70752A3ACA9B}"/>
          </ac:spMkLst>
        </pc:spChg>
        <pc:spChg chg="mod">
          <ac:chgData name="Dauster Souza Pereira" userId="ad8fe9dc1f26c52e" providerId="LiveId" clId="{1A673253-F654-4457-9825-1851037A22E8}" dt="2024-01-18T00:24:55.247" v="857" actId="207"/>
          <ac:spMkLst>
            <pc:docMk/>
            <pc:sldMk cId="950311958" sldId="316"/>
            <ac:spMk id="2828" creationId="{A095E5F7-BF44-AC1C-42E3-00D32B2449A1}"/>
          </ac:spMkLst>
        </pc:spChg>
        <pc:spChg chg="mod">
          <ac:chgData name="Dauster Souza Pereira" userId="ad8fe9dc1f26c52e" providerId="LiveId" clId="{1A673253-F654-4457-9825-1851037A22E8}" dt="2024-01-18T00:25:06.449" v="860" actId="207"/>
          <ac:spMkLst>
            <pc:docMk/>
            <pc:sldMk cId="950311958" sldId="316"/>
            <ac:spMk id="2829" creationId="{8548F234-FFFC-04D6-8612-350E4CE505E4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34" creationId="{E5CDB134-B8B5-434B-247F-456463F39DC4}"/>
          </ac:spMkLst>
        </pc:spChg>
        <pc:spChg chg="add mod">
          <ac:chgData name="Dauster Souza Pereira" userId="ad8fe9dc1f26c52e" providerId="LiveId" clId="{1A673253-F654-4457-9825-1851037A22E8}" dt="2024-01-18T00:28:01.082" v="933" actId="164"/>
          <ac:spMkLst>
            <pc:docMk/>
            <pc:sldMk cId="950311958" sldId="316"/>
            <ac:spMk id="2835" creationId="{1F532957-08F3-CF2D-F545-483BC6AAB13F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36" creationId="{3C71C018-7CD4-6474-72A9-818B1F3A3A79}"/>
          </ac:spMkLst>
        </pc:spChg>
        <pc:spChg chg="add mod">
          <ac:chgData name="Dauster Souza Pereira" userId="ad8fe9dc1f26c52e" providerId="LiveId" clId="{1A673253-F654-4457-9825-1851037A22E8}" dt="2024-01-18T00:28:01.082" v="933" actId="164"/>
          <ac:spMkLst>
            <pc:docMk/>
            <pc:sldMk cId="950311958" sldId="316"/>
            <ac:spMk id="2841" creationId="{ECB5431C-C623-B49F-2270-F9ACC811B2C2}"/>
          </ac:spMkLst>
        </pc:spChg>
        <pc:spChg chg="add mod">
          <ac:chgData name="Dauster Souza Pereira" userId="ad8fe9dc1f26c52e" providerId="LiveId" clId="{1A673253-F654-4457-9825-1851037A22E8}" dt="2024-01-18T00:30:46.725" v="985" actId="207"/>
          <ac:spMkLst>
            <pc:docMk/>
            <pc:sldMk cId="950311958" sldId="316"/>
            <ac:spMk id="2843" creationId="{03C415A9-FDED-C1DF-D38A-B1F86B4A5ACD}"/>
          </ac:spMkLst>
        </pc:spChg>
        <pc:spChg chg="add mod">
          <ac:chgData name="Dauster Souza Pereira" userId="ad8fe9dc1f26c52e" providerId="LiveId" clId="{1A673253-F654-4457-9825-1851037A22E8}" dt="2024-01-18T00:32:09.048" v="992" actId="1076"/>
          <ac:spMkLst>
            <pc:docMk/>
            <pc:sldMk cId="950311958" sldId="316"/>
            <ac:spMk id="2844" creationId="{DB8F40EC-4CA7-F473-C7AD-9E3EF6802966}"/>
          </ac:spMkLst>
        </pc:spChg>
        <pc:spChg chg="add mod">
          <ac:chgData name="Dauster Souza Pereira" userId="ad8fe9dc1f26c52e" providerId="LiveId" clId="{1A673253-F654-4457-9825-1851037A22E8}" dt="2024-01-18T00:54:18.474" v="1232" actId="113"/>
          <ac:spMkLst>
            <pc:docMk/>
            <pc:sldMk cId="950311958" sldId="316"/>
            <ac:spMk id="2847" creationId="{1A19E81B-74DB-407A-D55A-5568820EB96C}"/>
          </ac:spMkLst>
        </pc:spChg>
        <pc:spChg chg="add mod">
          <ac:chgData name="Dauster Souza Pereira" userId="ad8fe9dc1f26c52e" providerId="LiveId" clId="{1A673253-F654-4457-9825-1851037A22E8}" dt="2024-01-18T00:30:55.479" v="986" actId="692"/>
          <ac:spMkLst>
            <pc:docMk/>
            <pc:sldMk cId="950311958" sldId="316"/>
            <ac:spMk id="2848" creationId="{A2ADBB88-5641-DE55-80AC-F5E195F5BB5E}"/>
          </ac:spMkLst>
        </pc:s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2" creationId="{3D47C2C0-0EF5-BB58-F235-C47497155518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3" creationId="{BCEB494D-9E21-53EE-7649-F3DAD0F49AED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7" creationId="{22308DE6-4E1F-EA1D-9DC0-E56202936171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19" creationId="{90BC2376-C661-6911-32FE-8E53CA6843CA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" creationId="{2939F15F-DB67-9805-E875-4268503A4988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7" creationId="{1C8FA447-103F-48BD-A631-06D1EBB15F69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1" creationId="{B9FE4F71-1114-9B4B-71F8-A777AE341655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4" creationId="{81C7A765-5E79-EB29-3652-AB014E8AB6F5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7" creationId="{12D16FA1-A4B4-4C12-ED10-82B569DDFC4B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39" creationId="{B7742410-073C-556A-27EF-86B01DF6ED1A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42" creationId="{CD6991FC-C094-2D3D-B1B6-B1E7530C12EC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48" creationId="{01E45BFC-26A9-945B-1F03-1FAEB4AFF2D4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54" creationId="{488DE573-E2EB-0DFF-A104-2D4E283AB38D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57" creationId="{DDCC18E2-FEE9-3CD9-6AF6-91245412B260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63" creationId="{5459932B-8642-7DD7-1293-EC8B4B83CCA6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0" creationId="{EDEF6D09-9C07-63E8-28A7-52A40681E533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3" creationId="{F96CBEF8-E6E2-CCC6-F2A6-FCD8624B4AA3}"/>
          </ac:grpSpMkLst>
        </pc:grpChg>
        <pc:grpChg chg="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5" creationId="{41DB7FD7-5707-BF11-3F20-DB4A098D8D10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698" creationId="{FC2CD218-6A51-9CAE-CAD3-0BA109CAE745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704" creationId="{FB827A66-BCE5-C3A3-EA8D-975FCD32429B}"/>
          </ac:grpSpMkLst>
        </pc:grpChg>
        <pc:grpChg chg="add mod">
          <ac:chgData name="Dauster Souza Pereira" userId="ad8fe9dc1f26c52e" providerId="LiveId" clId="{1A673253-F654-4457-9825-1851037A22E8}" dt="2024-01-18T00:04:43.063" v="573" actId="14100"/>
          <ac:grpSpMkLst>
            <pc:docMk/>
            <pc:sldMk cId="950311958" sldId="316"/>
            <ac:grpSpMk id="2711" creationId="{2100D022-D527-1220-FEF1-542346D20A75}"/>
          </ac:grpSpMkLst>
        </pc:grpChg>
        <pc:grpChg chg="mod">
          <ac:chgData name="Dauster Souza Pereira" userId="ad8fe9dc1f26c52e" providerId="LiveId" clId="{1A673253-F654-4457-9825-1851037A22E8}" dt="2024-01-18T00:06:33.767" v="592" actId="1076"/>
          <ac:grpSpMkLst>
            <pc:docMk/>
            <pc:sldMk cId="950311958" sldId="316"/>
            <ac:grpSpMk id="2726" creationId="{00000000-0000-0000-0000-000000000000}"/>
          </ac:grpSpMkLst>
        </pc:grpChg>
        <pc:grpChg chg="add del mod">
          <ac:chgData name="Dauster Souza Pereira" userId="ad8fe9dc1f26c52e" providerId="LiveId" clId="{1A673253-F654-4457-9825-1851037A22E8}" dt="2024-01-18T00:09:16.921" v="618" actId="165"/>
          <ac:grpSpMkLst>
            <pc:docMk/>
            <pc:sldMk cId="950311958" sldId="316"/>
            <ac:grpSpMk id="2746" creationId="{690AD4A8-C0B7-B626-C649-49BA7FF3D14F}"/>
          </ac:grpSpMkLst>
        </pc:grpChg>
        <pc:grpChg chg="del mod topLvl">
          <ac:chgData name="Dauster Souza Pereira" userId="ad8fe9dc1f26c52e" providerId="LiveId" clId="{1A673253-F654-4457-9825-1851037A22E8}" dt="2024-01-18T00:12:20.028" v="643" actId="478"/>
          <ac:grpSpMkLst>
            <pc:docMk/>
            <pc:sldMk cId="950311958" sldId="316"/>
            <ac:grpSpMk id="2747" creationId="{B70719D8-2FA9-2154-FA26-99B3296A12B9}"/>
          </ac:grpSpMkLst>
        </pc:grpChg>
        <pc:grpChg chg="add del mod">
          <ac:chgData name="Dauster Souza Pereira" userId="ad8fe9dc1f26c52e" providerId="LiveId" clId="{1A673253-F654-4457-9825-1851037A22E8}" dt="2024-01-18T00:13:58.540" v="652" actId="478"/>
          <ac:grpSpMkLst>
            <pc:docMk/>
            <pc:sldMk cId="950311958" sldId="316"/>
            <ac:grpSpMk id="2751" creationId="{7A390043-8909-53FE-1A53-9E2B27423535}"/>
          </ac:grpSpMkLst>
        </pc:grpChg>
        <pc:grpChg chg="mod">
          <ac:chgData name="Dauster Souza Pereira" userId="ad8fe9dc1f26c52e" providerId="LiveId" clId="{1A673253-F654-4457-9825-1851037A22E8}" dt="2024-01-18T00:08:46.753" v="611"/>
          <ac:grpSpMkLst>
            <pc:docMk/>
            <pc:sldMk cId="950311958" sldId="316"/>
            <ac:grpSpMk id="2752" creationId="{C8E77A32-17CB-1423-A19C-0C6EC6B6506D}"/>
          </ac:grpSpMkLst>
        </pc:grpChg>
        <pc:grpChg chg="add del mod">
          <ac:chgData name="Dauster Souza Pereira" userId="ad8fe9dc1f26c52e" providerId="LiveId" clId="{1A673253-F654-4457-9825-1851037A22E8}" dt="2024-01-18T00:15:42.084" v="679" actId="478"/>
          <ac:grpSpMkLst>
            <pc:docMk/>
            <pc:sldMk cId="950311958" sldId="316"/>
            <ac:grpSpMk id="2756" creationId="{70360FF6-8894-3EAF-9686-7A63F5AA8E7B}"/>
          </ac:grpSpMkLst>
        </pc:grpChg>
        <pc:grpChg chg="add del mod">
          <ac:chgData name="Dauster Souza Pereira" userId="ad8fe9dc1f26c52e" providerId="LiveId" clId="{1A673253-F654-4457-9825-1851037A22E8}" dt="2024-01-18T00:24:02.927" v="828" actId="478"/>
          <ac:grpSpMkLst>
            <pc:docMk/>
            <pc:sldMk cId="950311958" sldId="316"/>
            <ac:grpSpMk id="2759" creationId="{BEB05A33-6015-6A82-2209-B5ACCBC55B91}"/>
          </ac:grpSpMkLst>
        </pc:grpChg>
        <pc:grpChg chg="add del mod">
          <ac:chgData name="Dauster Souza Pereira" userId="ad8fe9dc1f26c52e" providerId="LiveId" clId="{1A673253-F654-4457-9825-1851037A22E8}" dt="2024-01-18T00:18:02.666" v="722" actId="478"/>
          <ac:grpSpMkLst>
            <pc:docMk/>
            <pc:sldMk cId="950311958" sldId="316"/>
            <ac:grpSpMk id="2762" creationId="{8FA6BA5B-90EC-9494-BE07-F83EFFA1BFA0}"/>
          </ac:grpSpMkLst>
        </pc:grpChg>
        <pc:grpChg chg="add del mod">
          <ac:chgData name="Dauster Souza Pereira" userId="ad8fe9dc1f26c52e" providerId="LiveId" clId="{1A673253-F654-4457-9825-1851037A22E8}" dt="2024-01-18T00:20:33.307" v="760" actId="478"/>
          <ac:grpSpMkLst>
            <pc:docMk/>
            <pc:sldMk cId="950311958" sldId="316"/>
            <ac:grpSpMk id="2765" creationId="{04D67BBF-CEA3-CF75-CBFB-69C948F8D8F7}"/>
          </ac:grpSpMkLst>
        </pc:grpChg>
        <pc:grpChg chg="add del mod">
          <ac:chgData name="Dauster Souza Pereira" userId="ad8fe9dc1f26c52e" providerId="LiveId" clId="{1A673253-F654-4457-9825-1851037A22E8}" dt="2024-01-18T00:22:25.582" v="790" actId="478"/>
          <ac:grpSpMkLst>
            <pc:docMk/>
            <pc:sldMk cId="950311958" sldId="316"/>
            <ac:grpSpMk id="2768" creationId="{AD196B2E-9AB9-ED3C-6C8E-8D40B8640B3D}"/>
          </ac:grpSpMkLst>
        </pc:grpChg>
        <pc:grpChg chg="add del mod">
          <ac:chgData name="Dauster Souza Pereira" userId="ad8fe9dc1f26c52e" providerId="LiveId" clId="{1A673253-F654-4457-9825-1851037A22E8}" dt="2024-01-18T00:28:48.717" v="943" actId="478"/>
          <ac:grpSpMkLst>
            <pc:docMk/>
            <pc:sldMk cId="950311958" sldId="316"/>
            <ac:grpSpMk id="2771" creationId="{C2A5E974-6036-23BD-7A4A-268157893169}"/>
          </ac:grpSpMkLst>
        </pc:grpChg>
        <pc:grpChg chg="add del mod">
          <ac:chgData name="Dauster Souza Pereira" userId="ad8fe9dc1f26c52e" providerId="LiveId" clId="{1A673253-F654-4457-9825-1851037A22E8}" dt="2024-01-18T00:31:07.509" v="988" actId="478"/>
          <ac:grpSpMkLst>
            <pc:docMk/>
            <pc:sldMk cId="950311958" sldId="316"/>
            <ac:grpSpMk id="2774" creationId="{853A68C9-D029-15A7-4410-05305D6B87C4}"/>
          </ac:grpSpMkLst>
        </pc:grpChg>
        <pc:grpChg chg="add mod">
          <ac:chgData name="Dauster Souza Pereira" userId="ad8fe9dc1f26c52e" providerId="LiveId" clId="{1A673253-F654-4457-9825-1851037A22E8}" dt="2024-01-18T00:13:20.782" v="649" actId="207"/>
          <ac:grpSpMkLst>
            <pc:docMk/>
            <pc:sldMk cId="950311958" sldId="316"/>
            <ac:grpSpMk id="2777" creationId="{5B7DDE01-052B-ED1D-058B-58C39FF6114A}"/>
          </ac:grpSpMkLst>
        </pc:grpChg>
        <pc:grpChg chg="mod">
          <ac:chgData name="Dauster Souza Pereira" userId="ad8fe9dc1f26c52e" providerId="LiveId" clId="{1A673253-F654-4457-9825-1851037A22E8}" dt="2024-01-18T00:10:56.677" v="633" actId="1076"/>
          <ac:grpSpMkLst>
            <pc:docMk/>
            <pc:sldMk cId="950311958" sldId="316"/>
            <ac:grpSpMk id="2779" creationId="{A0201A66-1CC8-6C25-3216-8C6394052855}"/>
          </ac:grpSpMkLst>
        </pc:grpChg>
        <pc:grpChg chg="add mod">
          <ac:chgData name="Dauster Souza Pereira" userId="ad8fe9dc1f26c52e" providerId="LiveId" clId="{1A673253-F654-4457-9825-1851037A22E8}" dt="2024-01-18T00:21:34.390" v="780" actId="1076"/>
          <ac:grpSpMkLst>
            <pc:docMk/>
            <pc:sldMk cId="950311958" sldId="316"/>
            <ac:grpSpMk id="2789" creationId="{DDDF6E4F-F816-4A5D-1600-9C3FD0013D83}"/>
          </ac:grpSpMkLst>
        </pc:grpChg>
        <pc:grpChg chg="add mod">
          <ac:chgData name="Dauster Souza Pereira" userId="ad8fe9dc1f26c52e" providerId="LiveId" clId="{1A673253-F654-4457-9825-1851037A22E8}" dt="2024-01-18T00:21:43.692" v="782" actId="1076"/>
          <ac:grpSpMkLst>
            <pc:docMk/>
            <pc:sldMk cId="950311958" sldId="316"/>
            <ac:grpSpMk id="2794" creationId="{C438FE6A-20DE-041C-9DE6-082CB82686A5}"/>
          </ac:grpSpMkLst>
        </pc:grpChg>
        <pc:grpChg chg="mod">
          <ac:chgData name="Dauster Souza Pereira" userId="ad8fe9dc1f26c52e" providerId="LiveId" clId="{1A673253-F654-4457-9825-1851037A22E8}" dt="2024-01-18T00:21:43.692" v="782" actId="1076"/>
          <ac:grpSpMkLst>
            <pc:docMk/>
            <pc:sldMk cId="950311958" sldId="316"/>
            <ac:grpSpMk id="2796" creationId="{956C96AB-4438-D4E2-A9F9-94CAADBB9088}"/>
          </ac:grpSpMkLst>
        </pc:grpChg>
        <pc:grpChg chg="add mod">
          <ac:chgData name="Dauster Souza Pereira" userId="ad8fe9dc1f26c52e" providerId="LiveId" clId="{1A673253-F654-4457-9825-1851037A22E8}" dt="2024-01-18T00:34:38.659" v="1015" actId="1076"/>
          <ac:grpSpMkLst>
            <pc:docMk/>
            <pc:sldMk cId="950311958" sldId="316"/>
            <ac:grpSpMk id="2802" creationId="{88202676-C970-225D-5A27-DA58B6CF09BF}"/>
          </ac:grpSpMkLst>
        </pc:grpChg>
        <pc:grpChg chg="add mod">
          <ac:chgData name="Dauster Souza Pereira" userId="ad8fe9dc1f26c52e" providerId="LiveId" clId="{1A673253-F654-4457-9825-1851037A22E8}" dt="2024-01-18T00:34:18.297" v="1012" actId="1076"/>
          <ac:grpSpMkLst>
            <pc:docMk/>
            <pc:sldMk cId="950311958" sldId="316"/>
            <ac:grpSpMk id="2808" creationId="{20553741-891E-298D-5FBE-6A104EB9C86B}"/>
          </ac:grpSpMkLst>
        </pc:grpChg>
        <pc:grpChg chg="add mod">
          <ac:chgData name="Dauster Souza Pereira" userId="ad8fe9dc1f26c52e" providerId="LiveId" clId="{1A673253-F654-4457-9825-1851037A22E8}" dt="2024-01-18T00:33:56.683" v="1009" actId="1076"/>
          <ac:grpSpMkLst>
            <pc:docMk/>
            <pc:sldMk cId="950311958" sldId="316"/>
            <ac:grpSpMk id="2818" creationId="{B6F10A94-ADB5-9FCF-8F83-98635055D9E0}"/>
          </ac:grpSpMkLst>
        </pc:grpChg>
        <pc:grpChg chg="mod">
          <ac:chgData name="Dauster Souza Pereira" userId="ad8fe9dc1f26c52e" providerId="LiveId" clId="{1A673253-F654-4457-9825-1851037A22E8}" dt="2024-01-18T00:33:56.683" v="1009" actId="1076"/>
          <ac:grpSpMkLst>
            <pc:docMk/>
            <pc:sldMk cId="950311958" sldId="316"/>
            <ac:grpSpMk id="2820" creationId="{5644614F-E228-2499-B68B-8A45C573D79E}"/>
          </ac:grpSpMkLst>
        </pc:grpChg>
        <pc:grpChg chg="add mod">
          <ac:chgData name="Dauster Souza Pereira" userId="ad8fe9dc1f26c52e" providerId="LiveId" clId="{1A673253-F654-4457-9825-1851037A22E8}" dt="2024-01-18T00:33:29.597" v="1004" actId="1076"/>
          <ac:grpSpMkLst>
            <pc:docMk/>
            <pc:sldMk cId="950311958" sldId="316"/>
            <ac:grpSpMk id="2827" creationId="{A468CEBB-A7A6-6626-7A27-27EDF0961993}"/>
          </ac:grpSpMkLst>
        </pc:grpChg>
        <pc:grpChg chg="add mod">
          <ac:chgData name="Dauster Souza Pereira" userId="ad8fe9dc1f26c52e" providerId="LiveId" clId="{1A673253-F654-4457-9825-1851037A22E8}" dt="2024-01-18T00:32:49.440" v="998" actId="1076"/>
          <ac:grpSpMkLst>
            <pc:docMk/>
            <pc:sldMk cId="950311958" sldId="316"/>
            <ac:grpSpMk id="2842" creationId="{3C43D3CE-8801-5DDD-9265-EA2C3E2188D8}"/>
          </ac:grpSpMkLst>
        </pc:grpChg>
        <pc:grpChg chg="add mod">
          <ac:chgData name="Dauster Souza Pereira" userId="ad8fe9dc1f26c52e" providerId="LiveId" clId="{1A673253-F654-4457-9825-1851037A22E8}" dt="2024-01-18T00:32:18.581" v="993" actId="1076"/>
          <ac:grpSpMkLst>
            <pc:docMk/>
            <pc:sldMk cId="950311958" sldId="316"/>
            <ac:grpSpMk id="2849" creationId="{F363AB55-8C2B-2421-3E1B-1F0CDC7EEBA8}"/>
          </ac:grpSpMkLst>
        </pc:grpChg>
        <pc:picChg chg="add mod">
          <ac:chgData name="Dauster Souza Pereira" userId="ad8fe9dc1f26c52e" providerId="LiveId" clId="{1A673253-F654-4457-9825-1851037A22E8}" dt="2024-01-18T01:21:54.736" v="2024" actId="1076"/>
          <ac:picMkLst>
            <pc:docMk/>
            <pc:sldMk cId="950311958" sldId="316"/>
            <ac:picMk id="4" creationId="{B3787FCB-C457-C9E4-B8A4-819886B5F679}"/>
          </ac:picMkLst>
        </pc:pic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15" creationId="{B6E0FBD4-CCA5-1E50-1E2D-91CF14843ACC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16" creationId="{89CB18B1-0F97-AB28-68A1-703B9DB3B546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9" creationId="{F41EEF92-69A1-0FCB-63DF-DDE7B3EB6F4E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30" creationId="{A6F758E5-A348-6902-B5DA-8B600C0D74CD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32" creationId="{A0896924-9F8E-0E05-2A42-BF3129340045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35" creationId="{B734E55E-5424-3E09-48D8-129658D42414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49" creationId="{3935F2EA-E407-30A0-F8D2-D09BF9888C9E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55" creationId="{7128BA32-3B1F-125C-3663-FE32C63AEBE3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688" creationId="{2A287D9E-E06D-2627-122D-F280E2ED3CB8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705" creationId="{E139EE30-51D9-EDC8-BF0A-F2D40A6FCF80}"/>
          </ac:cxnSpMkLst>
        </pc:cxnChg>
        <pc:cxnChg chg="mod">
          <ac:chgData name="Dauster Souza Pereira" userId="ad8fe9dc1f26c52e" providerId="LiveId" clId="{1A673253-F654-4457-9825-1851037A22E8}" dt="2024-01-18T00:04:43.063" v="573" actId="14100"/>
          <ac:cxnSpMkLst>
            <pc:docMk/>
            <pc:sldMk cId="950311958" sldId="316"/>
            <ac:cxnSpMk id="2712" creationId="{3BFFF6BE-CFA5-8C72-76C9-943A4A1B17E4}"/>
          </ac:cxnSpMkLst>
        </pc:cxnChg>
        <pc:cxnChg chg="mod">
          <ac:chgData name="Dauster Souza Pereira" userId="ad8fe9dc1f26c52e" providerId="LiveId" clId="{1A673253-F654-4457-9825-1851037A22E8}" dt="2024-01-18T00:09:16.921" v="618" actId="165"/>
          <ac:cxnSpMkLst>
            <pc:docMk/>
            <pc:sldMk cId="950311958" sldId="316"/>
            <ac:cxnSpMk id="2749" creationId="{1AF13689-0BD3-DF5B-48EB-67C8F4A4BB34}"/>
          </ac:cxnSpMkLst>
        </pc:cxnChg>
        <pc:cxnChg chg="mod">
          <ac:chgData name="Dauster Souza Pereira" userId="ad8fe9dc1f26c52e" providerId="LiveId" clId="{1A673253-F654-4457-9825-1851037A22E8}" dt="2024-01-18T00:09:16.921" v="618" actId="165"/>
          <ac:cxnSpMkLst>
            <pc:docMk/>
            <pc:sldMk cId="950311958" sldId="316"/>
            <ac:cxnSpMk id="2750" creationId="{677E43FD-EC74-ACA6-F48C-49CAF83F236A}"/>
          </ac:cxnSpMkLst>
        </pc:cxnChg>
        <pc:cxnChg chg="mod">
          <ac:chgData name="Dauster Souza Pereira" userId="ad8fe9dc1f26c52e" providerId="LiveId" clId="{1A673253-F654-4457-9825-1851037A22E8}" dt="2024-01-18T00:08:46.753" v="611"/>
          <ac:cxnSpMkLst>
            <pc:docMk/>
            <pc:sldMk cId="950311958" sldId="316"/>
            <ac:cxnSpMk id="2754" creationId="{BC4F12DB-3E95-EC1F-478D-773D443B39BF}"/>
          </ac:cxnSpMkLst>
        </pc:cxnChg>
        <pc:cxnChg chg="mod">
          <ac:chgData name="Dauster Souza Pereira" userId="ad8fe9dc1f26c52e" providerId="LiveId" clId="{1A673253-F654-4457-9825-1851037A22E8}" dt="2024-01-18T00:08:46.753" v="611"/>
          <ac:cxnSpMkLst>
            <pc:docMk/>
            <pc:sldMk cId="950311958" sldId="316"/>
            <ac:cxnSpMk id="2755" creationId="{3B9FEC6B-AA8B-4CC9-287F-578FC6B9F3A7}"/>
          </ac:cxnSpMkLst>
        </pc:cxnChg>
        <pc:cxnChg chg="mod">
          <ac:chgData name="Dauster Souza Pereira" userId="ad8fe9dc1f26c52e" providerId="LiveId" clId="{1A673253-F654-4457-9825-1851037A22E8}" dt="2024-01-18T00:15:42.084" v="679" actId="478"/>
          <ac:cxnSpMkLst>
            <pc:docMk/>
            <pc:sldMk cId="950311958" sldId="316"/>
            <ac:cxnSpMk id="2757" creationId="{67A9F14B-F05F-F602-BE54-A5F8DCC7E511}"/>
          </ac:cxnSpMkLst>
        </pc:cxnChg>
        <pc:cxnChg chg="mod">
          <ac:chgData name="Dauster Souza Pereira" userId="ad8fe9dc1f26c52e" providerId="LiveId" clId="{1A673253-F654-4457-9825-1851037A22E8}" dt="2024-01-18T00:24:02.927" v="828" actId="478"/>
          <ac:cxnSpMkLst>
            <pc:docMk/>
            <pc:sldMk cId="950311958" sldId="316"/>
            <ac:cxnSpMk id="2760" creationId="{2996F0F9-06C8-2613-5C35-1CC8D8B81C42}"/>
          </ac:cxnSpMkLst>
        </pc:cxnChg>
        <pc:cxnChg chg="mod">
          <ac:chgData name="Dauster Souza Pereira" userId="ad8fe9dc1f26c52e" providerId="LiveId" clId="{1A673253-F654-4457-9825-1851037A22E8}" dt="2024-01-18T00:18:02.666" v="722" actId="478"/>
          <ac:cxnSpMkLst>
            <pc:docMk/>
            <pc:sldMk cId="950311958" sldId="316"/>
            <ac:cxnSpMk id="2763" creationId="{4C895E1A-058B-6FCC-6B86-4B61B99FB5A8}"/>
          </ac:cxnSpMkLst>
        </pc:cxnChg>
        <pc:cxnChg chg="mod">
          <ac:chgData name="Dauster Souza Pereira" userId="ad8fe9dc1f26c52e" providerId="LiveId" clId="{1A673253-F654-4457-9825-1851037A22E8}" dt="2024-01-18T00:20:33.307" v="760" actId="478"/>
          <ac:cxnSpMkLst>
            <pc:docMk/>
            <pc:sldMk cId="950311958" sldId="316"/>
            <ac:cxnSpMk id="2766" creationId="{373D1D1B-9FFC-4252-333E-AA9E26CEFE6E}"/>
          </ac:cxnSpMkLst>
        </pc:cxnChg>
        <pc:cxnChg chg="mod">
          <ac:chgData name="Dauster Souza Pereira" userId="ad8fe9dc1f26c52e" providerId="LiveId" clId="{1A673253-F654-4457-9825-1851037A22E8}" dt="2024-01-18T00:22:25.582" v="790" actId="478"/>
          <ac:cxnSpMkLst>
            <pc:docMk/>
            <pc:sldMk cId="950311958" sldId="316"/>
            <ac:cxnSpMk id="2769" creationId="{18BB200E-FD80-0EEB-0DF9-C178C531B2C3}"/>
          </ac:cxnSpMkLst>
        </pc:cxnChg>
        <pc:cxnChg chg="mod">
          <ac:chgData name="Dauster Souza Pereira" userId="ad8fe9dc1f26c52e" providerId="LiveId" clId="{1A673253-F654-4457-9825-1851037A22E8}" dt="2024-01-18T00:28:48.717" v="943" actId="478"/>
          <ac:cxnSpMkLst>
            <pc:docMk/>
            <pc:sldMk cId="950311958" sldId="316"/>
            <ac:cxnSpMk id="2772" creationId="{BC1C31CE-CACB-5EA6-AA57-8639FEB89E2E}"/>
          </ac:cxnSpMkLst>
        </pc:cxnChg>
        <pc:cxnChg chg="mod">
          <ac:chgData name="Dauster Souza Pereira" userId="ad8fe9dc1f26c52e" providerId="LiveId" clId="{1A673253-F654-4457-9825-1851037A22E8}" dt="2024-01-18T00:31:07.509" v="988" actId="478"/>
          <ac:cxnSpMkLst>
            <pc:docMk/>
            <pc:sldMk cId="950311958" sldId="316"/>
            <ac:cxnSpMk id="2775" creationId="{178F58DF-9479-C3CB-B404-28AC2FAC97B9}"/>
          </ac:cxnSpMkLst>
        </pc:cxnChg>
        <pc:cxnChg chg="add del mod">
          <ac:chgData name="Dauster Souza Pereira" userId="ad8fe9dc1f26c52e" providerId="LiveId" clId="{1A673253-F654-4457-9825-1851037A22E8}" dt="2024-01-18T00:12:42.239" v="645" actId="478"/>
          <ac:cxnSpMkLst>
            <pc:docMk/>
            <pc:sldMk cId="950311958" sldId="316"/>
            <ac:cxnSpMk id="2786" creationId="{B274F5FC-17EC-13F9-5318-270E53073CE0}"/>
          </ac:cxnSpMkLst>
        </pc:cxnChg>
        <pc:cxnChg chg="add mod">
          <ac:chgData name="Dauster Souza Pereira" userId="ad8fe9dc1f26c52e" providerId="LiveId" clId="{1A673253-F654-4457-9825-1851037A22E8}" dt="2024-01-18T00:13:07.825" v="648" actId="692"/>
          <ac:cxnSpMkLst>
            <pc:docMk/>
            <pc:sldMk cId="950311958" sldId="316"/>
            <ac:cxnSpMk id="2788" creationId="{BAD559C5-44F3-8BF0-B712-5EE524B36A07}"/>
          </ac:cxnSpMkLst>
        </pc:cxnChg>
        <pc:cxnChg chg="add mod">
          <ac:chgData name="Dauster Souza Pereira" userId="ad8fe9dc1f26c52e" providerId="LiveId" clId="{1A673253-F654-4457-9825-1851037A22E8}" dt="2024-01-18T00:21:30.080" v="779" actId="14100"/>
          <ac:cxnSpMkLst>
            <pc:docMk/>
            <pc:sldMk cId="950311958" sldId="316"/>
            <ac:cxnSpMk id="2792" creationId="{E55877A7-25C0-1D8C-0700-9ACC65293D2E}"/>
          </ac:cxnSpMkLst>
        </pc:cxnChg>
        <pc:cxnChg chg="add mod">
          <ac:chgData name="Dauster Souza Pereira" userId="ad8fe9dc1f26c52e" providerId="LiveId" clId="{1A673253-F654-4457-9825-1851037A22E8}" dt="2024-01-18T00:21:39.788" v="781" actId="14100"/>
          <ac:cxnSpMkLst>
            <pc:docMk/>
            <pc:sldMk cId="950311958" sldId="316"/>
            <ac:cxnSpMk id="2799" creationId="{DA80651E-E4BF-9768-5F43-0F89F8196A4E}"/>
          </ac:cxnSpMkLst>
        </pc:cxnChg>
        <pc:cxnChg chg="add mod">
          <ac:chgData name="Dauster Souza Pereira" userId="ad8fe9dc1f26c52e" providerId="LiveId" clId="{1A673253-F654-4457-9825-1851037A22E8}" dt="2024-01-18T00:34:43.521" v="1017" actId="14100"/>
          <ac:cxnSpMkLst>
            <pc:docMk/>
            <pc:sldMk cId="950311958" sldId="316"/>
            <ac:cxnSpMk id="2805" creationId="{A2C0B2B8-8094-176F-3812-CAC7C2E01951}"/>
          </ac:cxnSpMkLst>
        </pc:cxnChg>
        <pc:cxnChg chg="add mod">
          <ac:chgData name="Dauster Souza Pereira" userId="ad8fe9dc1f26c52e" providerId="LiveId" clId="{1A673253-F654-4457-9825-1851037A22E8}" dt="2024-01-18T00:34:18.297" v="1012" actId="1076"/>
          <ac:cxnSpMkLst>
            <pc:docMk/>
            <pc:sldMk cId="950311958" sldId="316"/>
            <ac:cxnSpMk id="2811" creationId="{B69F1B38-7682-C98F-8FAD-8FBF3D63B32B}"/>
          </ac:cxnSpMkLst>
        </pc:cxnChg>
        <pc:cxnChg chg="add mod">
          <ac:chgData name="Dauster Souza Pereira" userId="ad8fe9dc1f26c52e" providerId="LiveId" clId="{1A673253-F654-4457-9825-1851037A22E8}" dt="2024-01-18T00:33:56.683" v="1009" actId="1076"/>
          <ac:cxnSpMkLst>
            <pc:docMk/>
            <pc:sldMk cId="950311958" sldId="316"/>
            <ac:cxnSpMk id="2823" creationId="{31F5A771-645D-F93C-ED1F-BEE351F15283}"/>
          </ac:cxnSpMkLst>
        </pc:cxnChg>
        <pc:cxnChg chg="add mod">
          <ac:chgData name="Dauster Souza Pereira" userId="ad8fe9dc1f26c52e" providerId="LiveId" clId="{1A673253-F654-4457-9825-1851037A22E8}" dt="2024-01-18T00:33:29.597" v="1004" actId="1076"/>
          <ac:cxnSpMkLst>
            <pc:docMk/>
            <pc:sldMk cId="950311958" sldId="316"/>
            <ac:cxnSpMk id="2830" creationId="{C90EE5B5-C0F0-56D2-77B4-3C1B54D32886}"/>
          </ac:cxnSpMkLst>
        </pc:cxnChg>
        <pc:cxnChg chg="add mod">
          <ac:chgData name="Dauster Souza Pereira" userId="ad8fe9dc1f26c52e" providerId="LiveId" clId="{1A673253-F654-4457-9825-1851037A22E8}" dt="2024-01-18T00:32:47.117" v="997" actId="14100"/>
          <ac:cxnSpMkLst>
            <pc:docMk/>
            <pc:sldMk cId="950311958" sldId="316"/>
            <ac:cxnSpMk id="2837" creationId="{ABE531B9-A796-884D-4BE6-A8EB9264F3E1}"/>
          </ac:cxnSpMkLst>
        </pc:cxnChg>
        <pc:cxnChg chg="add mod">
          <ac:chgData name="Dauster Souza Pereira" userId="ad8fe9dc1f26c52e" providerId="LiveId" clId="{1A673253-F654-4457-9825-1851037A22E8}" dt="2024-01-18T00:32:21.958" v="994" actId="14100"/>
          <ac:cxnSpMkLst>
            <pc:docMk/>
            <pc:sldMk cId="950311958" sldId="316"/>
            <ac:cxnSpMk id="2845" creationId="{138763CA-FC08-D3DE-942A-A99BE277614F}"/>
          </ac:cxnSpMkLst>
        </pc:cxnChg>
      </pc:sldChg>
      <pc:sldChg chg="addSp delSp modSp add del mod delAnim modAnim">
        <pc:chgData name="Dauster Souza Pereira" userId="ad8fe9dc1f26c52e" providerId="LiveId" clId="{1A673253-F654-4457-9825-1851037A22E8}" dt="2024-01-18T00:44:56.342" v="1113" actId="47"/>
        <pc:sldMkLst>
          <pc:docMk/>
          <pc:sldMk cId="940516793" sldId="317"/>
        </pc:sldMkLst>
        <pc:spChg chg="add del mod">
          <ac:chgData name="Dauster Souza Pereira" userId="ad8fe9dc1f26c52e" providerId="LiveId" clId="{1A673253-F654-4457-9825-1851037A22E8}" dt="2024-01-18T00:37:43.358" v="1041" actId="478"/>
          <ac:spMkLst>
            <pc:docMk/>
            <pc:sldMk cId="940516793" sldId="317"/>
            <ac:spMk id="4" creationId="{E1F7D135-559E-3915-DB9A-91461E1E3F7D}"/>
          </ac:spMkLst>
        </pc:spChg>
        <pc:spChg chg="add del mod">
          <ac:chgData name="Dauster Souza Pereira" userId="ad8fe9dc1f26c52e" providerId="LiveId" clId="{1A673253-F654-4457-9825-1851037A22E8}" dt="2024-01-18T00:38:38.656" v="1050" actId="478"/>
          <ac:spMkLst>
            <pc:docMk/>
            <pc:sldMk cId="940516793" sldId="317"/>
            <ac:spMk id="6" creationId="{F6B26F06-D7AB-52B0-1E96-FCE49D6A6A97}"/>
          </ac:spMkLst>
        </pc:spChg>
        <pc:spChg chg="add mod">
          <ac:chgData name="Dauster Souza Pereira" userId="ad8fe9dc1f26c52e" providerId="LiveId" clId="{1A673253-F654-4457-9825-1851037A22E8}" dt="2024-01-18T00:40:16.111" v="1063" actId="1076"/>
          <ac:spMkLst>
            <pc:docMk/>
            <pc:sldMk cId="940516793" sldId="317"/>
            <ac:spMk id="8" creationId="{3E2EF735-B30B-5D56-4C65-D6FFE2D3D2B7}"/>
          </ac:spMkLst>
        </pc:spChg>
        <pc:spChg chg="mod">
          <ac:chgData name="Dauster Souza Pereira" userId="ad8fe9dc1f26c52e" providerId="LiveId" clId="{1A673253-F654-4457-9825-1851037A22E8}" dt="2024-01-18T00:37:38.979" v="1039" actId="20577"/>
          <ac:spMkLst>
            <pc:docMk/>
            <pc:sldMk cId="940516793" sldId="317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37:41.967" v="1040" actId="478"/>
          <ac:spMkLst>
            <pc:docMk/>
            <pc:sldMk cId="940516793" sldId="317"/>
            <ac:spMk id="2725" creationId="{00000000-0000-0000-0000-000000000000}"/>
          </ac:spMkLst>
        </pc:spChg>
        <pc:picChg chg="add del mod">
          <ac:chgData name="Dauster Souza Pereira" userId="ad8fe9dc1f26c52e" providerId="LiveId" clId="{1A673253-F654-4457-9825-1851037A22E8}" dt="2024-01-18T00:41:14.907" v="1071" actId="14100"/>
          <ac:picMkLst>
            <pc:docMk/>
            <pc:sldMk cId="940516793" sldId="317"/>
            <ac:picMk id="5" creationId="{2B648C53-3A72-3F6F-F068-CD580519496B}"/>
          </ac:picMkLst>
        </pc:picChg>
        <pc:picChg chg="add mod">
          <ac:chgData name="Dauster Souza Pereira" userId="ad8fe9dc1f26c52e" providerId="LiveId" clId="{1A673253-F654-4457-9825-1851037A22E8}" dt="2024-01-18T00:42:13.868" v="1075" actId="1076"/>
          <ac:picMkLst>
            <pc:docMk/>
            <pc:sldMk cId="940516793" sldId="317"/>
            <ac:picMk id="7" creationId="{531C4562-C519-8BA9-6F94-F6575D35E5F0}"/>
          </ac:picMkLst>
        </pc:picChg>
      </pc:sldChg>
      <pc:sldChg chg="addSp delSp modSp add mod delAnim modAnim">
        <pc:chgData name="Dauster Souza Pereira" userId="ad8fe9dc1f26c52e" providerId="LiveId" clId="{1A673253-F654-4457-9825-1851037A22E8}" dt="2024-01-18T00:45:24.722" v="1116" actId="1440"/>
        <pc:sldMkLst>
          <pc:docMk/>
          <pc:sldMk cId="1445916178" sldId="318"/>
        </pc:sldMkLst>
        <pc:spChg chg="add del mod">
          <ac:chgData name="Dauster Souza Pereira" userId="ad8fe9dc1f26c52e" providerId="LiveId" clId="{1A673253-F654-4457-9825-1851037A22E8}" dt="2024-01-18T00:42:40.746" v="1080" actId="478"/>
          <ac:spMkLst>
            <pc:docMk/>
            <pc:sldMk cId="1445916178" sldId="318"/>
            <ac:spMk id="4" creationId="{65DA024C-0D2F-30F5-F3E2-781826EAD2E0}"/>
          </ac:spMkLst>
        </pc:spChg>
        <pc:spChg chg="del">
          <ac:chgData name="Dauster Souza Pereira" userId="ad8fe9dc1f26c52e" providerId="LiveId" clId="{1A673253-F654-4457-9825-1851037A22E8}" dt="2024-01-18T00:42:43.847" v="1081" actId="478"/>
          <ac:spMkLst>
            <pc:docMk/>
            <pc:sldMk cId="1445916178" sldId="318"/>
            <ac:spMk id="8" creationId="{3E2EF735-B30B-5D56-4C65-D6FFE2D3D2B7}"/>
          </ac:spMkLst>
        </pc:spChg>
        <pc:spChg chg="add del mod">
          <ac:chgData name="Dauster Souza Pereira" userId="ad8fe9dc1f26c52e" providerId="LiveId" clId="{1A673253-F654-4457-9825-1851037A22E8}" dt="2024-01-18T00:44:37.197" v="1109" actId="478"/>
          <ac:spMkLst>
            <pc:docMk/>
            <pc:sldMk cId="1445916178" sldId="318"/>
            <ac:spMk id="9" creationId="{812FB95A-B1F6-250A-79EA-7701D4B2CCC6}"/>
          </ac:spMkLst>
        </pc:spChg>
        <pc:spChg chg="add del mod">
          <ac:chgData name="Dauster Souza Pereira" userId="ad8fe9dc1f26c52e" providerId="LiveId" clId="{1A673253-F654-4457-9825-1851037A22E8}" dt="2024-01-18T00:44:39.785" v="1110" actId="478"/>
          <ac:spMkLst>
            <pc:docMk/>
            <pc:sldMk cId="1445916178" sldId="318"/>
            <ac:spMk id="12" creationId="{2FE74DA1-4805-6717-6057-CC5305975953}"/>
          </ac:spMkLst>
        </pc:spChg>
        <pc:spChg chg="add mod">
          <ac:chgData name="Dauster Souza Pereira" userId="ad8fe9dc1f26c52e" providerId="LiveId" clId="{1A673253-F654-4457-9825-1851037A22E8}" dt="2024-01-18T00:44:48.869" v="1111"/>
          <ac:spMkLst>
            <pc:docMk/>
            <pc:sldMk cId="1445916178" sldId="318"/>
            <ac:spMk id="13" creationId="{9DCB0497-35E0-A6D0-4E80-AC814227826F}"/>
          </ac:spMkLst>
        </pc:spChg>
        <pc:spChg chg="del">
          <ac:chgData name="Dauster Souza Pereira" userId="ad8fe9dc1f26c52e" providerId="LiveId" clId="{1A673253-F654-4457-9825-1851037A22E8}" dt="2024-01-18T00:42:39.146" v="1079" actId="478"/>
          <ac:spMkLst>
            <pc:docMk/>
            <pc:sldMk cId="1445916178" sldId="318"/>
            <ac:spMk id="2724" creationId="{00000000-0000-0000-0000-000000000000}"/>
          </ac:spMkLst>
        </pc:spChg>
        <pc:picChg chg="del">
          <ac:chgData name="Dauster Souza Pereira" userId="ad8fe9dc1f26c52e" providerId="LiveId" clId="{1A673253-F654-4457-9825-1851037A22E8}" dt="2024-01-18T00:42:35.504" v="1077" actId="478"/>
          <ac:picMkLst>
            <pc:docMk/>
            <pc:sldMk cId="1445916178" sldId="318"/>
            <ac:picMk id="5" creationId="{2B648C53-3A72-3F6F-F068-CD580519496B}"/>
          </ac:picMkLst>
        </pc:picChg>
        <pc:picChg chg="add del mod">
          <ac:chgData name="Dauster Souza Pereira" userId="ad8fe9dc1f26c52e" providerId="LiveId" clId="{1A673253-F654-4457-9825-1851037A22E8}" dt="2024-01-18T00:44:27.237" v="1106" actId="478"/>
          <ac:picMkLst>
            <pc:docMk/>
            <pc:sldMk cId="1445916178" sldId="318"/>
            <ac:picMk id="6" creationId="{3D13D7A5-023D-3F00-E02D-743DD54E092F}"/>
          </ac:picMkLst>
        </pc:picChg>
        <pc:picChg chg="del">
          <ac:chgData name="Dauster Souza Pereira" userId="ad8fe9dc1f26c52e" providerId="LiveId" clId="{1A673253-F654-4457-9825-1851037A22E8}" dt="2024-01-18T00:42:36.492" v="1078" actId="478"/>
          <ac:picMkLst>
            <pc:docMk/>
            <pc:sldMk cId="1445916178" sldId="318"/>
            <ac:picMk id="7" creationId="{531C4562-C519-8BA9-6F94-F6575D35E5F0}"/>
          </ac:picMkLst>
        </pc:picChg>
        <pc:picChg chg="add mod">
          <ac:chgData name="Dauster Souza Pereira" userId="ad8fe9dc1f26c52e" providerId="LiveId" clId="{1A673253-F654-4457-9825-1851037A22E8}" dt="2024-01-18T00:45:24.722" v="1116" actId="1440"/>
          <ac:picMkLst>
            <pc:docMk/>
            <pc:sldMk cId="1445916178" sldId="318"/>
            <ac:picMk id="10" creationId="{9F4075D0-C0F5-5213-FD9A-451F574E10E1}"/>
          </ac:picMkLst>
        </pc:picChg>
      </pc:sldChg>
      <pc:sldChg chg="modSp add mod">
        <pc:chgData name="Dauster Souza Pereira" userId="ad8fe9dc1f26c52e" providerId="LiveId" clId="{1A673253-F654-4457-9825-1851037A22E8}" dt="2024-01-18T00:51:36.889" v="1228" actId="20577"/>
        <pc:sldMkLst>
          <pc:docMk/>
          <pc:sldMk cId="4082227694" sldId="319"/>
        </pc:sldMkLst>
        <pc:spChg chg="mod">
          <ac:chgData name="Dauster Souza Pereira" userId="ad8fe9dc1f26c52e" providerId="LiveId" clId="{1A673253-F654-4457-9825-1851037A22E8}" dt="2024-01-18T00:46:14.404" v="1135" actId="20577"/>
          <ac:spMkLst>
            <pc:docMk/>
            <pc:sldMk cId="4082227694" sldId="319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0:51:36.889" v="1228" actId="20577"/>
          <ac:spMkLst>
            <pc:docMk/>
            <pc:sldMk cId="4082227694" sldId="319"/>
            <ac:spMk id="2725" creationId="{00000000-0000-0000-0000-000000000000}"/>
          </ac:spMkLst>
        </pc:spChg>
      </pc:sldChg>
      <pc:sldChg chg="addSp modSp add mod">
        <pc:chgData name="Dauster Souza Pereira" userId="ad8fe9dc1f26c52e" providerId="LiveId" clId="{1A673253-F654-4457-9825-1851037A22E8}" dt="2024-01-18T01:27:37.856" v="2570" actId="20577"/>
        <pc:sldMkLst>
          <pc:docMk/>
          <pc:sldMk cId="2369245122" sldId="320"/>
        </pc:sldMkLst>
        <pc:spChg chg="add mod">
          <ac:chgData name="Dauster Souza Pereira" userId="ad8fe9dc1f26c52e" providerId="LiveId" clId="{1A673253-F654-4457-9825-1851037A22E8}" dt="2024-01-18T01:27:37.856" v="2570" actId="20577"/>
          <ac:spMkLst>
            <pc:docMk/>
            <pc:sldMk cId="2369245122" sldId="320"/>
            <ac:spMk id="2" creationId="{962B7F10-0A45-33CB-6E33-CD36F835AD3B}"/>
          </ac:spMkLst>
        </pc:spChg>
        <pc:spChg chg="mod">
          <ac:chgData name="Dauster Souza Pereira" userId="ad8fe9dc1f26c52e" providerId="LiveId" clId="{1A673253-F654-4457-9825-1851037A22E8}" dt="2024-01-18T00:55:54.237" v="1242" actId="20577"/>
          <ac:spMkLst>
            <pc:docMk/>
            <pc:sldMk cId="2369245122" sldId="320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26:45.494" v="2395" actId="20577"/>
          <ac:spMkLst>
            <pc:docMk/>
            <pc:sldMk cId="2369245122" sldId="320"/>
            <ac:spMk id="2725" creationId="{00000000-0000-0000-0000-000000000000}"/>
          </ac:spMkLst>
        </pc:spChg>
      </pc:sldChg>
      <pc:sldChg chg="addSp modSp add mod">
        <pc:chgData name="Dauster Souza Pereira" userId="ad8fe9dc1f26c52e" providerId="LiveId" clId="{1A673253-F654-4457-9825-1851037A22E8}" dt="2024-01-18T01:10:03.963" v="1474" actId="1076"/>
        <pc:sldMkLst>
          <pc:docMk/>
          <pc:sldMk cId="2367081367" sldId="321"/>
        </pc:sldMkLst>
        <pc:spChg chg="mod">
          <ac:chgData name="Dauster Souza Pereira" userId="ad8fe9dc1f26c52e" providerId="LiveId" clId="{1A673253-F654-4457-9825-1851037A22E8}" dt="2024-01-18T00:56:28.209" v="1275" actId="20577"/>
          <ac:spMkLst>
            <pc:docMk/>
            <pc:sldMk cId="2367081367" sldId="321"/>
            <ac:spMk id="2724" creationId="{00000000-0000-0000-0000-000000000000}"/>
          </ac:spMkLst>
        </pc:spChg>
        <pc:picChg chg="add mod">
          <ac:chgData name="Dauster Souza Pereira" userId="ad8fe9dc1f26c52e" providerId="LiveId" clId="{1A673253-F654-4457-9825-1851037A22E8}" dt="2024-01-18T01:10:03.963" v="1474" actId="1076"/>
          <ac:picMkLst>
            <pc:docMk/>
            <pc:sldMk cId="2367081367" sldId="321"/>
            <ac:picMk id="2" creationId="{5801FA83-FF58-BCF4-DD8A-9FD579A78F1F}"/>
          </ac:picMkLst>
        </pc:picChg>
      </pc:sldChg>
      <pc:sldChg chg="addSp delSp modSp add del mod">
        <pc:chgData name="Dauster Souza Pereira" userId="ad8fe9dc1f26c52e" providerId="LiveId" clId="{1A673253-F654-4457-9825-1851037A22E8}" dt="2024-01-18T01:00:42.856" v="1342" actId="47"/>
        <pc:sldMkLst>
          <pc:docMk/>
          <pc:sldMk cId="3574624953" sldId="322"/>
        </pc:sldMkLst>
        <pc:spChg chg="add del mod">
          <ac:chgData name="Dauster Souza Pereira" userId="ad8fe9dc1f26c52e" providerId="LiveId" clId="{1A673253-F654-4457-9825-1851037A22E8}" dt="2024-01-18T00:57:43.623" v="1317" actId="478"/>
          <ac:spMkLst>
            <pc:docMk/>
            <pc:sldMk cId="3574624953" sldId="322"/>
            <ac:spMk id="3" creationId="{86CEB401-17CF-156D-BFEA-9293E2148434}"/>
          </ac:spMkLst>
        </pc:spChg>
        <pc:spChg chg="mod">
          <ac:chgData name="Dauster Souza Pereira" userId="ad8fe9dc1f26c52e" providerId="LiveId" clId="{1A673253-F654-4457-9825-1851037A22E8}" dt="2024-01-18T00:57:15.007" v="1287" actId="20577"/>
          <ac:spMkLst>
            <pc:docMk/>
            <pc:sldMk cId="3574624953" sldId="322"/>
            <ac:spMk id="4579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0:57:31.389" v="1315" actId="20577"/>
          <ac:spMkLst>
            <pc:docMk/>
            <pc:sldMk cId="3574624953" sldId="322"/>
            <ac:spMk id="4580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57:40.226" v="1316" actId="478"/>
          <ac:spMkLst>
            <pc:docMk/>
            <pc:sldMk cId="3574624953" sldId="322"/>
            <ac:spMk id="4581" creationId="{00000000-0000-0000-0000-000000000000}"/>
          </ac:spMkLst>
        </pc:spChg>
        <pc:grpChg chg="del">
          <ac:chgData name="Dauster Souza Pereira" userId="ad8fe9dc1f26c52e" providerId="LiveId" clId="{1A673253-F654-4457-9825-1851037A22E8}" dt="2024-01-18T00:57:40.226" v="1316" actId="478"/>
          <ac:grpSpMkLst>
            <pc:docMk/>
            <pc:sldMk cId="3574624953" sldId="322"/>
            <ac:grpSpMk id="4602" creationId="{00000000-0000-0000-0000-000000000000}"/>
          </ac:grpSpMkLst>
        </pc:grpChg>
        <pc:grpChg chg="del">
          <ac:chgData name="Dauster Souza Pereira" userId="ad8fe9dc1f26c52e" providerId="LiveId" clId="{1A673253-F654-4457-9825-1851037A22E8}" dt="2024-01-18T00:57:40.226" v="1316" actId="478"/>
          <ac:grpSpMkLst>
            <pc:docMk/>
            <pc:sldMk cId="3574624953" sldId="322"/>
            <ac:grpSpMk id="4605" creationId="{00000000-0000-0000-0000-000000000000}"/>
          </ac:grpSpMkLst>
        </pc:grpChg>
        <pc:grpChg chg="del">
          <ac:chgData name="Dauster Souza Pereira" userId="ad8fe9dc1f26c52e" providerId="LiveId" clId="{1A673253-F654-4457-9825-1851037A22E8}" dt="2024-01-18T00:57:40.226" v="1316" actId="478"/>
          <ac:grpSpMkLst>
            <pc:docMk/>
            <pc:sldMk cId="3574624953" sldId="322"/>
            <ac:grpSpMk id="4609" creationId="{00000000-0000-0000-0000-000000000000}"/>
          </ac:grpSpMkLst>
        </pc:grpChg>
      </pc:sldChg>
      <pc:sldChg chg="addSp delSp modSp add mod">
        <pc:chgData name="Dauster Souza Pereira" userId="ad8fe9dc1f26c52e" providerId="LiveId" clId="{1A673253-F654-4457-9825-1851037A22E8}" dt="2024-01-18T01:02:01.205" v="1353" actId="478"/>
        <pc:sldMkLst>
          <pc:docMk/>
          <pc:sldMk cId="1616944926" sldId="323"/>
        </pc:sldMkLst>
        <pc:spChg chg="add del mod">
          <ac:chgData name="Dauster Souza Pereira" userId="ad8fe9dc1f26c52e" providerId="LiveId" clId="{1A673253-F654-4457-9825-1851037A22E8}" dt="2024-01-18T00:58:05.231" v="1320" actId="478"/>
          <ac:spMkLst>
            <pc:docMk/>
            <pc:sldMk cId="1616944926" sldId="323"/>
            <ac:spMk id="4" creationId="{B3B6C979-8F59-BB88-32CC-1E9851FD9B87}"/>
          </ac:spMkLst>
        </pc:spChg>
        <pc:spChg chg="add del mod">
          <ac:chgData name="Dauster Souza Pereira" userId="ad8fe9dc1f26c52e" providerId="LiveId" clId="{1A673253-F654-4457-9825-1851037A22E8}" dt="2024-01-18T00:58:05.231" v="1320" actId="478"/>
          <ac:spMkLst>
            <pc:docMk/>
            <pc:sldMk cId="1616944926" sldId="323"/>
            <ac:spMk id="6" creationId="{05A7B214-8418-DFD4-F969-FA8B501BFFB2}"/>
          </ac:spMkLst>
        </pc:spChg>
        <pc:spChg chg="add del mod">
          <ac:chgData name="Dauster Souza Pereira" userId="ad8fe9dc1f26c52e" providerId="LiveId" clId="{1A673253-F654-4457-9825-1851037A22E8}" dt="2024-01-18T00:58:22.335" v="1324" actId="478"/>
          <ac:spMkLst>
            <pc:docMk/>
            <pc:sldMk cId="1616944926" sldId="323"/>
            <ac:spMk id="7" creationId="{63BA802A-C318-202D-AFBB-D48C8559331E}"/>
          </ac:spMkLst>
        </pc:spChg>
        <pc:spChg chg="add mod">
          <ac:chgData name="Dauster Souza Pereira" userId="ad8fe9dc1f26c52e" providerId="LiveId" clId="{1A673253-F654-4457-9825-1851037A22E8}" dt="2024-01-18T01:01:12.358" v="1346" actId="1076"/>
          <ac:spMkLst>
            <pc:docMk/>
            <pc:sldMk cId="1616944926" sldId="323"/>
            <ac:spMk id="8" creationId="{0ACD7F7A-6F7B-D1D0-C93E-DA7E95279207}"/>
          </ac:spMkLst>
        </pc:spChg>
        <pc:spChg chg="add del mod">
          <ac:chgData name="Dauster Souza Pereira" userId="ad8fe9dc1f26c52e" providerId="LiveId" clId="{1A673253-F654-4457-9825-1851037A22E8}" dt="2024-01-18T00:58:25.727" v="1325" actId="478"/>
          <ac:spMkLst>
            <pc:docMk/>
            <pc:sldMk cId="1616944926" sldId="323"/>
            <ac:spMk id="10" creationId="{57618208-BEEF-A2B0-04F5-FE4072E2E2C5}"/>
          </ac:spMkLst>
        </pc:spChg>
        <pc:spChg chg="add mod">
          <ac:chgData name="Dauster Souza Pereira" userId="ad8fe9dc1f26c52e" providerId="LiveId" clId="{1A673253-F654-4457-9825-1851037A22E8}" dt="2024-01-18T01:01:12.358" v="1346" actId="1076"/>
          <ac:spMkLst>
            <pc:docMk/>
            <pc:sldMk cId="1616944926" sldId="323"/>
            <ac:spMk id="11" creationId="{2816D453-289A-60EB-7A94-099BEF3233E1}"/>
          </ac:spMkLst>
        </pc:spChg>
        <pc:spChg chg="del">
          <ac:chgData name="Dauster Souza Pereira" userId="ad8fe9dc1f26c52e" providerId="LiveId" clId="{1A673253-F654-4457-9825-1851037A22E8}" dt="2024-01-18T00:58:02.337" v="1319" actId="478"/>
          <ac:spMkLst>
            <pc:docMk/>
            <pc:sldMk cId="1616944926" sldId="323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0:58:02.337" v="1319" actId="478"/>
          <ac:spMkLst>
            <pc:docMk/>
            <pc:sldMk cId="1616944926" sldId="323"/>
            <ac:spMk id="2725" creationId="{00000000-0000-0000-0000-000000000000}"/>
          </ac:spMkLst>
        </pc:spChg>
        <pc:picChg chg="mod">
          <ac:chgData name="Dauster Souza Pereira" userId="ad8fe9dc1f26c52e" providerId="LiveId" clId="{1A673253-F654-4457-9825-1851037A22E8}" dt="2024-01-18T01:01:12.358" v="1346" actId="1076"/>
          <ac:picMkLst>
            <pc:docMk/>
            <pc:sldMk cId="1616944926" sldId="323"/>
            <ac:picMk id="3" creationId="{3A850756-A7E5-D3EF-0D7E-E4CE59DE4FB2}"/>
          </ac:picMkLst>
        </pc:picChg>
        <pc:picChg chg="add mod">
          <ac:chgData name="Dauster Souza Pereira" userId="ad8fe9dc1f26c52e" providerId="LiveId" clId="{1A673253-F654-4457-9825-1851037A22E8}" dt="2024-01-18T01:01:12.358" v="1346" actId="1076"/>
          <ac:picMkLst>
            <pc:docMk/>
            <pc:sldMk cId="1616944926" sldId="323"/>
            <ac:picMk id="12" creationId="{6CFD29F7-4BFD-F92F-63C3-FAC449ADD657}"/>
          </ac:picMkLst>
        </pc:picChg>
        <pc:picChg chg="add del mod">
          <ac:chgData name="Dauster Souza Pereira" userId="ad8fe9dc1f26c52e" providerId="LiveId" clId="{1A673253-F654-4457-9825-1851037A22E8}" dt="2024-01-18T01:02:01.205" v="1353" actId="478"/>
          <ac:picMkLst>
            <pc:docMk/>
            <pc:sldMk cId="1616944926" sldId="323"/>
            <ac:picMk id="13" creationId="{37D11E64-6D53-E03D-E537-C2FEE2D7CD7F}"/>
          </ac:picMkLst>
        </pc:picChg>
      </pc:sldChg>
      <pc:sldChg chg="addSp delSp modSp add mod">
        <pc:chgData name="Dauster Souza Pereira" userId="ad8fe9dc1f26c52e" providerId="LiveId" clId="{1A673253-F654-4457-9825-1851037A22E8}" dt="2024-01-18T01:06:54.559" v="1386" actId="1076"/>
        <pc:sldMkLst>
          <pc:docMk/>
          <pc:sldMk cId="1492396399" sldId="324"/>
        </pc:sldMkLst>
        <pc:spChg chg="add del mod">
          <ac:chgData name="Dauster Souza Pereira" userId="ad8fe9dc1f26c52e" providerId="LiveId" clId="{1A673253-F654-4457-9825-1851037A22E8}" dt="2024-01-18T01:06:26.220" v="1366" actId="478"/>
          <ac:spMkLst>
            <pc:docMk/>
            <pc:sldMk cId="1492396399" sldId="324"/>
            <ac:spMk id="4" creationId="{BB1354AB-C480-F839-5DF7-3CCC315D95C6}"/>
          </ac:spMkLst>
        </pc:spChg>
        <pc:spChg chg="mod">
          <ac:chgData name="Dauster Souza Pereira" userId="ad8fe9dc1f26c52e" providerId="LiveId" clId="{1A673253-F654-4457-9825-1851037A22E8}" dt="2024-01-18T01:06:37.524" v="1382" actId="20577"/>
          <ac:spMkLst>
            <pc:docMk/>
            <pc:sldMk cId="1492396399" sldId="324"/>
            <ac:spMk id="2724" creationId="{00000000-0000-0000-0000-000000000000}"/>
          </ac:spMkLst>
        </pc:spChg>
        <pc:spChg chg="del">
          <ac:chgData name="Dauster Souza Pereira" userId="ad8fe9dc1f26c52e" providerId="LiveId" clId="{1A673253-F654-4457-9825-1851037A22E8}" dt="2024-01-18T01:06:24.902" v="1365" actId="478"/>
          <ac:spMkLst>
            <pc:docMk/>
            <pc:sldMk cId="1492396399" sldId="324"/>
            <ac:spMk id="2725" creationId="{00000000-0000-0000-0000-000000000000}"/>
          </ac:spMkLst>
        </pc:spChg>
        <pc:picChg chg="add mod">
          <ac:chgData name="Dauster Souza Pereira" userId="ad8fe9dc1f26c52e" providerId="LiveId" clId="{1A673253-F654-4457-9825-1851037A22E8}" dt="2024-01-18T01:06:54.559" v="1386" actId="1076"/>
          <ac:picMkLst>
            <pc:docMk/>
            <pc:sldMk cId="1492396399" sldId="324"/>
            <ac:picMk id="5" creationId="{79D2EB81-7686-83BD-B403-E4A171122306}"/>
          </ac:picMkLst>
        </pc:picChg>
      </pc:sldChg>
      <pc:sldChg chg="addSp delSp modSp add mod">
        <pc:chgData name="Dauster Souza Pereira" userId="ad8fe9dc1f26c52e" providerId="LiveId" clId="{1A673253-F654-4457-9825-1851037A22E8}" dt="2024-01-18T01:09:12.198" v="1468" actId="20577"/>
        <pc:sldMkLst>
          <pc:docMk/>
          <pc:sldMk cId="83488349" sldId="325"/>
        </pc:sldMkLst>
        <pc:spChg chg="add del mod">
          <ac:chgData name="Dauster Souza Pereira" userId="ad8fe9dc1f26c52e" providerId="LiveId" clId="{1A673253-F654-4457-9825-1851037A22E8}" dt="2024-01-18T01:07:36.879" v="1390" actId="478"/>
          <ac:spMkLst>
            <pc:docMk/>
            <pc:sldMk cId="83488349" sldId="325"/>
            <ac:spMk id="2" creationId="{1C12C111-9B65-0409-2487-9A56DEACE67B}"/>
          </ac:spMkLst>
        </pc:spChg>
        <pc:spChg chg="add mod">
          <ac:chgData name="Dauster Souza Pereira" userId="ad8fe9dc1f26c52e" providerId="LiveId" clId="{1A673253-F654-4457-9825-1851037A22E8}" dt="2024-01-18T01:09:12.198" v="1468" actId="20577"/>
          <ac:spMkLst>
            <pc:docMk/>
            <pc:sldMk cId="83488349" sldId="325"/>
            <ac:spMk id="4" creationId="{3ABB6C2D-730D-8E02-E402-9296CE363245}"/>
          </ac:spMkLst>
        </pc:spChg>
        <pc:picChg chg="del">
          <ac:chgData name="Dauster Souza Pereira" userId="ad8fe9dc1f26c52e" providerId="LiveId" clId="{1A673253-F654-4457-9825-1851037A22E8}" dt="2024-01-18T01:07:32.665" v="1388" actId="478"/>
          <ac:picMkLst>
            <pc:docMk/>
            <pc:sldMk cId="83488349" sldId="325"/>
            <ac:picMk id="5" creationId="{79D2EB81-7686-83BD-B403-E4A171122306}"/>
          </ac:picMkLst>
        </pc:picChg>
      </pc:sldChg>
      <pc:sldChg chg="modSp add mod">
        <pc:chgData name="Dauster Souza Pereira" userId="ad8fe9dc1f26c52e" providerId="LiveId" clId="{1A673253-F654-4457-9825-1851037A22E8}" dt="2024-01-18T01:13:50.710" v="1868" actId="20577"/>
        <pc:sldMkLst>
          <pc:docMk/>
          <pc:sldMk cId="3919888687" sldId="326"/>
        </pc:sldMkLst>
        <pc:spChg chg="mod">
          <ac:chgData name="Dauster Souza Pereira" userId="ad8fe9dc1f26c52e" providerId="LiveId" clId="{1A673253-F654-4457-9825-1851037A22E8}" dt="2024-01-18T01:12:54.440" v="1742" actId="20577"/>
          <ac:spMkLst>
            <pc:docMk/>
            <pc:sldMk cId="3919888687" sldId="326"/>
            <ac:spMk id="272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13:50.710" v="1868" actId="20577"/>
          <ac:spMkLst>
            <pc:docMk/>
            <pc:sldMk cId="3919888687" sldId="326"/>
            <ac:spMk id="2725" creationId="{00000000-0000-0000-0000-000000000000}"/>
          </ac:spMkLst>
        </pc:spChg>
      </pc:sldChg>
      <pc:sldChg chg="addSp modSp add mod">
        <pc:chgData name="Dauster Souza Pereira" userId="ad8fe9dc1f26c52e" providerId="LiveId" clId="{1A673253-F654-4457-9825-1851037A22E8}" dt="2024-01-18T01:18:58.704" v="2019" actId="20577"/>
        <pc:sldMkLst>
          <pc:docMk/>
          <pc:sldMk cId="789341202" sldId="327"/>
        </pc:sldMkLst>
        <pc:spChg chg="add">
          <ac:chgData name="Dauster Souza Pereira" userId="ad8fe9dc1f26c52e" providerId="LiveId" clId="{1A673253-F654-4457-9825-1851037A22E8}" dt="2024-01-18T01:16:34.241" v="1940"/>
          <ac:spMkLst>
            <pc:docMk/>
            <pc:sldMk cId="789341202" sldId="327"/>
            <ac:spMk id="2" creationId="{37154D75-8892-09D4-EA38-9C59512F0A83}"/>
          </ac:spMkLst>
        </pc:spChg>
        <pc:spChg chg="add mod">
          <ac:chgData name="Dauster Souza Pereira" userId="ad8fe9dc1f26c52e" providerId="LiveId" clId="{1A673253-F654-4457-9825-1851037A22E8}" dt="2024-01-18T01:16:40.928" v="1942"/>
          <ac:spMkLst>
            <pc:docMk/>
            <pc:sldMk cId="789341202" sldId="327"/>
            <ac:spMk id="4" creationId="{DC6D55B2-7A63-981F-F374-463F67922811}"/>
          </ac:spMkLst>
        </pc:spChg>
        <pc:spChg chg="add mod">
          <ac:chgData name="Dauster Souza Pereira" userId="ad8fe9dc1f26c52e" providerId="LiveId" clId="{1A673253-F654-4457-9825-1851037A22E8}" dt="2024-01-18T01:16:53.968" v="1945" actId="1076"/>
          <ac:spMkLst>
            <pc:docMk/>
            <pc:sldMk cId="789341202" sldId="327"/>
            <ac:spMk id="5" creationId="{67A48905-3F0A-6530-7610-CA72E25AD170}"/>
          </ac:spMkLst>
        </pc:spChg>
        <pc:spChg chg="mod">
          <ac:chgData name="Dauster Souza Pereira" userId="ad8fe9dc1f26c52e" providerId="LiveId" clId="{1A673253-F654-4457-9825-1851037A22E8}" dt="2024-01-18T01:18:58.704" v="2019" actId="20577"/>
          <ac:spMkLst>
            <pc:docMk/>
            <pc:sldMk cId="789341202" sldId="327"/>
            <ac:spMk id="272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34.849" v="2865" actId="255"/>
        <pc:sldMkLst>
          <pc:docMk/>
          <pc:sldMk cId="2054248235" sldId="328"/>
        </pc:sldMkLst>
        <pc:spChg chg="mod">
          <ac:chgData name="Dauster Souza Pereira" userId="ad8fe9dc1f26c52e" providerId="LiveId" clId="{1A673253-F654-4457-9825-1851037A22E8}" dt="2024-01-18T01:35:34.849" v="2865" actId="255"/>
          <ac:spMkLst>
            <pc:docMk/>
            <pc:sldMk cId="2054248235" sldId="328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3:06.873" v="2704" actId="20577"/>
          <ac:spMkLst>
            <pc:docMk/>
            <pc:sldMk cId="2054248235" sldId="328"/>
            <ac:spMk id="2884" creationId="{00000000-0000-0000-0000-000000000000}"/>
          </ac:spMkLst>
        </pc:spChg>
      </pc:sldChg>
      <pc:sldChg chg="add del">
        <pc:chgData name="Dauster Souza Pereira" userId="ad8fe9dc1f26c52e" providerId="LiveId" clId="{1A673253-F654-4457-9825-1851037A22E8}" dt="2024-01-18T01:29:51.862" v="2572" actId="47"/>
        <pc:sldMkLst>
          <pc:docMk/>
          <pc:sldMk cId="3669364256" sldId="328"/>
        </pc:sldMkLst>
      </pc:sldChg>
      <pc:sldChg chg="modSp add mod">
        <pc:chgData name="Dauster Souza Pereira" userId="ad8fe9dc1f26c52e" providerId="LiveId" clId="{1A673253-F654-4457-9825-1851037A22E8}" dt="2024-01-18T01:31:32.562" v="2654" actId="20577"/>
        <pc:sldMkLst>
          <pc:docMk/>
          <pc:sldMk cId="812133788" sldId="329"/>
        </pc:sldMkLst>
        <pc:spChg chg="mod">
          <ac:chgData name="Dauster Souza Pereira" userId="ad8fe9dc1f26c52e" providerId="LiveId" clId="{1A673253-F654-4457-9825-1851037A22E8}" dt="2024-01-18T01:31:32.562" v="2654" actId="20577"/>
          <ac:spMkLst>
            <pc:docMk/>
            <pc:sldMk cId="812133788" sldId="329"/>
            <ac:spMk id="3159" creationId="{00000000-0000-0000-0000-000000000000}"/>
          </ac:spMkLst>
        </pc:spChg>
      </pc:sldChg>
      <pc:sldChg chg="add del">
        <pc:chgData name="Dauster Souza Pereira" userId="ad8fe9dc1f26c52e" providerId="LiveId" clId="{1A673253-F654-4457-9825-1851037A22E8}" dt="2024-01-18T01:32:58.005" v="2694" actId="47"/>
        <pc:sldMkLst>
          <pc:docMk/>
          <pc:sldMk cId="1546297777" sldId="330"/>
        </pc:sldMkLst>
      </pc:sldChg>
      <pc:sldChg chg="modSp add mod">
        <pc:chgData name="Dauster Souza Pereira" userId="ad8fe9dc1f26c52e" providerId="LiveId" clId="{1A673253-F654-4457-9825-1851037A22E8}" dt="2024-01-18T01:35:28.934" v="2864" actId="255"/>
        <pc:sldMkLst>
          <pc:docMk/>
          <pc:sldMk cId="1835583142" sldId="331"/>
        </pc:sldMkLst>
        <pc:spChg chg="mod">
          <ac:chgData name="Dauster Souza Pereira" userId="ad8fe9dc1f26c52e" providerId="LiveId" clId="{1A673253-F654-4457-9825-1851037A22E8}" dt="2024-01-18T01:35:28.934" v="2864" actId="255"/>
          <ac:spMkLst>
            <pc:docMk/>
            <pc:sldMk cId="1835583142" sldId="331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2:51.290" v="2693" actId="20577"/>
          <ac:spMkLst>
            <pc:docMk/>
            <pc:sldMk cId="1835583142" sldId="331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2:18.078" v="2657" actId="20577"/>
          <ac:spMkLst>
            <pc:docMk/>
            <pc:sldMk cId="1835583142" sldId="331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23.842" v="2863" actId="255"/>
        <pc:sldMkLst>
          <pc:docMk/>
          <pc:sldMk cId="1145576278" sldId="332"/>
        </pc:sldMkLst>
        <pc:spChg chg="mod">
          <ac:chgData name="Dauster Souza Pereira" userId="ad8fe9dc1f26c52e" providerId="LiveId" clId="{1A673253-F654-4457-9825-1851037A22E8}" dt="2024-01-18T01:35:23.842" v="2863" actId="255"/>
          <ac:spMkLst>
            <pc:docMk/>
            <pc:sldMk cId="1145576278" sldId="332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3:54.806" v="2781" actId="20577"/>
          <ac:spMkLst>
            <pc:docMk/>
            <pc:sldMk cId="1145576278" sldId="332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3:33.713" v="2722" actId="20577"/>
          <ac:spMkLst>
            <pc:docMk/>
            <pc:sldMk cId="1145576278" sldId="332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17.155" v="2862" actId="255"/>
        <pc:sldMkLst>
          <pc:docMk/>
          <pc:sldMk cId="578278983" sldId="333"/>
        </pc:sldMkLst>
        <pc:spChg chg="mod">
          <ac:chgData name="Dauster Souza Pereira" userId="ad8fe9dc1f26c52e" providerId="LiveId" clId="{1A673253-F654-4457-9825-1851037A22E8}" dt="2024-01-18T01:35:17.155" v="2862" actId="255"/>
          <ac:spMkLst>
            <pc:docMk/>
            <pc:sldMk cId="578278983" sldId="333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4:21.611" v="2799" actId="20577"/>
          <ac:spMkLst>
            <pc:docMk/>
            <pc:sldMk cId="578278983" sldId="333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4:08.382" v="2783" actId="20577"/>
          <ac:spMkLst>
            <pc:docMk/>
            <pc:sldMk cId="578278983" sldId="333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5:45.063" v="2881" actId="20577"/>
        <pc:sldMkLst>
          <pc:docMk/>
          <pc:sldMk cId="4033664531" sldId="334"/>
        </pc:sldMkLst>
        <pc:spChg chg="mod">
          <ac:chgData name="Dauster Souza Pereira" userId="ad8fe9dc1f26c52e" providerId="LiveId" clId="{1A673253-F654-4457-9825-1851037A22E8}" dt="2024-01-18T01:35:07.470" v="2861" actId="255"/>
          <ac:spMkLst>
            <pc:docMk/>
            <pc:sldMk cId="4033664531" sldId="334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5:45.063" v="2881" actId="20577"/>
          <ac:spMkLst>
            <pc:docMk/>
            <pc:sldMk cId="4033664531" sldId="334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4:30.575" v="2801" actId="20577"/>
          <ac:spMkLst>
            <pc:docMk/>
            <pc:sldMk cId="4033664531" sldId="334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10.724" v="2912" actId="20577"/>
        <pc:sldMkLst>
          <pc:docMk/>
          <pc:sldMk cId="233449240" sldId="335"/>
        </pc:sldMkLst>
        <pc:spChg chg="mod">
          <ac:chgData name="Dauster Souza Pereira" userId="ad8fe9dc1f26c52e" providerId="LiveId" clId="{1A673253-F654-4457-9825-1851037A22E8}" dt="2024-01-18T01:36:05.940" v="2907" actId="20577"/>
          <ac:spMkLst>
            <pc:docMk/>
            <pc:sldMk cId="233449240" sldId="335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10.724" v="2912" actId="20577"/>
          <ac:spMkLst>
            <pc:docMk/>
            <pc:sldMk cId="233449240" sldId="335"/>
            <ac:spMk id="2884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5:53.824" v="2883" actId="20577"/>
          <ac:spMkLst>
            <pc:docMk/>
            <pc:sldMk cId="233449240" sldId="335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22.711" v="2920" actId="20577"/>
        <pc:sldMkLst>
          <pc:docMk/>
          <pc:sldMk cId="3822196964" sldId="336"/>
        </pc:sldMkLst>
        <pc:spChg chg="mod">
          <ac:chgData name="Dauster Souza Pereira" userId="ad8fe9dc1f26c52e" providerId="LiveId" clId="{1A673253-F654-4457-9825-1851037A22E8}" dt="2024-01-18T01:36:22.711" v="2920" actId="20577"/>
          <ac:spMkLst>
            <pc:docMk/>
            <pc:sldMk cId="3822196964" sldId="336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18.647" v="2914" actId="20577"/>
          <ac:spMkLst>
            <pc:docMk/>
            <pc:sldMk cId="3822196964" sldId="336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35.495" v="2933" actId="20577"/>
        <pc:sldMkLst>
          <pc:docMk/>
          <pc:sldMk cId="2656702685" sldId="337"/>
        </pc:sldMkLst>
        <pc:spChg chg="mod">
          <ac:chgData name="Dauster Souza Pereira" userId="ad8fe9dc1f26c52e" providerId="LiveId" clId="{1A673253-F654-4457-9825-1851037A22E8}" dt="2024-01-18T01:36:35.495" v="2933" actId="20577"/>
          <ac:spMkLst>
            <pc:docMk/>
            <pc:sldMk cId="2656702685" sldId="337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31.956" v="2922" actId="20577"/>
          <ac:spMkLst>
            <pc:docMk/>
            <pc:sldMk cId="2656702685" sldId="337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6:46.744" v="2942" actId="20577"/>
        <pc:sldMkLst>
          <pc:docMk/>
          <pc:sldMk cId="114574977" sldId="338"/>
        </pc:sldMkLst>
        <pc:spChg chg="mod">
          <ac:chgData name="Dauster Souza Pereira" userId="ad8fe9dc1f26c52e" providerId="LiveId" clId="{1A673253-F654-4457-9825-1851037A22E8}" dt="2024-01-18T01:36:46.744" v="2942" actId="20577"/>
          <ac:spMkLst>
            <pc:docMk/>
            <pc:sldMk cId="114574977" sldId="338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41.594" v="2935" actId="20577"/>
          <ac:spMkLst>
            <pc:docMk/>
            <pc:sldMk cId="114574977" sldId="338"/>
            <ac:spMk id="2885" creationId="{00000000-0000-0000-0000-000000000000}"/>
          </ac:spMkLst>
        </pc:spChg>
      </pc:sldChg>
      <pc:sldChg chg="modSp add mod">
        <pc:chgData name="Dauster Souza Pereira" userId="ad8fe9dc1f26c52e" providerId="LiveId" clId="{1A673253-F654-4457-9825-1851037A22E8}" dt="2024-01-18T01:37:00.252" v="2956" actId="20577"/>
        <pc:sldMkLst>
          <pc:docMk/>
          <pc:sldMk cId="3587793005" sldId="339"/>
        </pc:sldMkLst>
        <pc:spChg chg="mod">
          <ac:chgData name="Dauster Souza Pereira" userId="ad8fe9dc1f26c52e" providerId="LiveId" clId="{1A673253-F654-4457-9825-1851037A22E8}" dt="2024-01-18T01:37:00.252" v="2956" actId="20577"/>
          <ac:spMkLst>
            <pc:docMk/>
            <pc:sldMk cId="3587793005" sldId="339"/>
            <ac:spMk id="2883" creationId="{00000000-0000-0000-0000-000000000000}"/>
          </ac:spMkLst>
        </pc:spChg>
        <pc:spChg chg="mod">
          <ac:chgData name="Dauster Souza Pereira" userId="ad8fe9dc1f26c52e" providerId="LiveId" clId="{1A673253-F654-4457-9825-1851037A22E8}" dt="2024-01-18T01:36:55.906" v="2945" actId="20577"/>
          <ac:spMkLst>
            <pc:docMk/>
            <pc:sldMk cId="3587793005" sldId="339"/>
            <ac:spMk id="28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22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696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21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04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811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36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89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82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580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5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73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25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8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7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1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53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>
          <a:extLst>
            <a:ext uri="{FF2B5EF4-FFF2-40B4-BE49-F238E27FC236}">
              <a16:creationId xmlns:a16="http://schemas.microsoft.com/office/drawing/2014/main" id="{F8A4151D-A3E3-F03C-92FF-D93FF045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>
            <a:extLst>
              <a:ext uri="{FF2B5EF4-FFF2-40B4-BE49-F238E27FC236}">
                <a16:creationId xmlns:a16="http://schemas.microsoft.com/office/drawing/2014/main" id="{53BFC80C-BE23-B902-E377-888DC9740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>
            <a:extLst>
              <a:ext uri="{FF2B5EF4-FFF2-40B4-BE49-F238E27FC236}">
                <a16:creationId xmlns:a16="http://schemas.microsoft.com/office/drawing/2014/main" id="{2BB033A2-46FE-510A-3D86-C447EBA5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62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2024/1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Programação Orientada a Objetos</a:t>
            </a:r>
            <a:r>
              <a:rPr lang="en" sz="3000" dirty="0"/>
              <a:t> </a:t>
            </a:r>
            <a:br>
              <a:rPr lang="en" sz="3000" dirty="0"/>
            </a:br>
            <a:r>
              <a:rPr lang="en" sz="3000" dirty="0"/>
              <a:t>POO</a:t>
            </a:r>
            <a:endParaRPr sz="3000" dirty="0"/>
          </a:p>
        </p:txBody>
      </p:sp>
      <p:sp>
        <p:nvSpPr>
          <p:cNvPr id="5" name="Google Shape;2719;p33">
            <a:extLst>
              <a:ext uri="{FF2B5EF4-FFF2-40B4-BE49-F238E27FC236}">
                <a16:creationId xmlns:a16="http://schemas.microsoft.com/office/drawing/2014/main" id="{8046CAB0-3059-F03D-1F75-F3DF841A0D81}"/>
              </a:ext>
            </a:extLst>
          </p:cNvPr>
          <p:cNvSpPr txBox="1">
            <a:spLocks/>
          </p:cNvSpPr>
          <p:nvPr/>
        </p:nvSpPr>
        <p:spPr>
          <a:xfrm>
            <a:off x="4384295" y="2654090"/>
            <a:ext cx="3790453" cy="387606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65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xo"/>
              <a:buNone/>
              <a:defRPr sz="5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pt-BR" sz="1500" dirty="0" err="1">
                <a:solidFill>
                  <a:schemeClr val="accent2"/>
                </a:solidFill>
              </a:rPr>
              <a:t>Profº</a:t>
            </a:r>
            <a:r>
              <a:rPr lang="pt-BR" sz="1500" dirty="0">
                <a:solidFill>
                  <a:schemeClr val="accent2"/>
                </a:solidFill>
              </a:rPr>
              <a:t>. Dauster Souza Pereira</a:t>
            </a:r>
            <a:r>
              <a:rPr lang="pt-BR" sz="1500" dirty="0"/>
              <a:t> </a:t>
            </a:r>
          </a:p>
        </p:txBody>
      </p:sp>
      <p:pic>
        <p:nvPicPr>
          <p:cNvPr id="7" name="Imagem 6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F7372CDE-4A10-D7E6-1644-8E1E5587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51" y="100655"/>
            <a:ext cx="1687993" cy="598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Operações com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366231" y="1064207"/>
            <a:ext cx="7717800" cy="19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transforma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número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em</a:t>
            </a:r>
            <a:r>
              <a:rPr lang="en-US" sz="1600" dirty="0">
                <a:sym typeface="Wingdings" panose="05000000000000000000" pitchFamily="2" charset="2"/>
              </a:rPr>
              <a:t> string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verifica</a:t>
            </a:r>
            <a:r>
              <a:rPr lang="en-US" sz="1600" dirty="0">
                <a:sym typeface="Wingdings" panose="05000000000000000000" pitchFamily="2" charset="2"/>
              </a:rPr>
              <a:t> se um </a:t>
            </a:r>
            <a:r>
              <a:rPr lang="en-US" sz="1600" dirty="0" err="1">
                <a:sym typeface="Wingdings" panose="05000000000000000000" pitchFamily="2" charset="2"/>
              </a:rPr>
              <a:t>texto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está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contido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dentro</a:t>
            </a:r>
            <a:r>
              <a:rPr lang="en-US" sz="1600" dirty="0">
                <a:sym typeface="Wingdings" panose="05000000000000000000" pitchFamily="2" charset="2"/>
              </a:rPr>
              <a:t> do outro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operador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+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concatenar</a:t>
            </a:r>
            <a:r>
              <a:rPr lang="en-US" sz="1600" dirty="0">
                <a:sym typeface="Wingdings" panose="05000000000000000000" pitchFamily="2" charset="2"/>
              </a:rPr>
              <a:t> string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format e {}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substitui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valores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%s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substitui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textos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%d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substitui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números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decimais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DEF7620-1ACE-AF25-000F-6B109FBD7134}"/>
              </a:ext>
            </a:extLst>
          </p:cNvPr>
          <p:cNvSpPr txBox="1">
            <a:spLocks/>
          </p:cNvSpPr>
          <p:nvPr/>
        </p:nvSpPr>
        <p:spPr>
          <a:xfrm>
            <a:off x="286718" y="3295750"/>
            <a:ext cx="7717800" cy="5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Vamos </a:t>
            </a:r>
            <a:r>
              <a:rPr lang="en-US" sz="1600" dirty="0" err="1"/>
              <a:t>mostrar</a:t>
            </a:r>
            <a:r>
              <a:rPr lang="en-US" sz="1600" dirty="0"/>
              <a:t> as </a:t>
            </a:r>
            <a:r>
              <a:rPr lang="en-US" sz="1600" dirty="0" err="1"/>
              <a:t>diferenças</a:t>
            </a:r>
            <a:r>
              <a:rPr lang="en-US" sz="1600" dirty="0"/>
              <a:t> entre </a:t>
            </a:r>
            <a:r>
              <a:rPr lang="en-US" sz="1600" dirty="0" err="1"/>
              <a:t>essas</a:t>
            </a:r>
            <a:r>
              <a:rPr lang="en-US" sz="1600" dirty="0"/>
              <a:t> </a:t>
            </a:r>
            <a:r>
              <a:rPr lang="en-US" sz="1600" dirty="0" err="1"/>
              <a:t>operações</a:t>
            </a:r>
            <a:r>
              <a:rPr lang="en-US" sz="1600" dirty="0"/>
              <a:t> </a:t>
            </a:r>
            <a:r>
              <a:rPr lang="en-US" sz="1600" dirty="0" err="1"/>
              <a:t>usando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base: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5188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Uso do </a:t>
            </a:r>
            <a:r>
              <a:rPr lang="en" sz="2800" dirty="0">
                <a:solidFill>
                  <a:schemeClr val="bg1"/>
                </a:solidFill>
              </a:rPr>
              <a:t>str()</a:t>
            </a:r>
            <a:r>
              <a:rPr lang="en" sz="2800" dirty="0">
                <a:solidFill>
                  <a:schemeClr val="accent2"/>
                </a:solidFill>
              </a:rPr>
              <a:t> e do concatenar com </a:t>
            </a:r>
            <a:r>
              <a:rPr lang="en" sz="2800" dirty="0">
                <a:solidFill>
                  <a:schemeClr val="bg1"/>
                </a:solidFill>
              </a:rPr>
              <a:t>+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DEF7620-1ACE-AF25-000F-6B109FBD7134}"/>
              </a:ext>
            </a:extLst>
          </p:cNvPr>
          <p:cNvSpPr txBox="1">
            <a:spLocks/>
          </p:cNvSpPr>
          <p:nvPr/>
        </p:nvSpPr>
        <p:spPr>
          <a:xfrm>
            <a:off x="286717" y="3295750"/>
            <a:ext cx="8579457" cy="148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As </a:t>
            </a:r>
            <a:r>
              <a:rPr lang="en-US" sz="1600" dirty="0" err="1"/>
              <a:t>desvantagens</a:t>
            </a:r>
            <a:r>
              <a:rPr lang="en-US" sz="1600" dirty="0"/>
              <a:t> </a:t>
            </a:r>
            <a:r>
              <a:rPr lang="en-US" sz="1600" dirty="0" err="1"/>
              <a:t>desse</a:t>
            </a:r>
            <a:r>
              <a:rPr lang="en-US" sz="1600" dirty="0"/>
              <a:t> 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:</a:t>
            </a:r>
          </a:p>
          <a:p>
            <a:pPr marL="1200150" lvl="2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Ter sempre que </a:t>
            </a:r>
            <a:r>
              <a:rPr lang="en-US" sz="1600" dirty="0" err="1"/>
              <a:t>lembrar</a:t>
            </a:r>
            <a:r>
              <a:rPr lang="en-US" sz="1600" dirty="0"/>
              <a:t> de transformer as </a:t>
            </a:r>
            <a:r>
              <a:rPr lang="en-US" sz="1600" dirty="0" err="1"/>
              <a:t>variáveis</a:t>
            </a:r>
            <a:r>
              <a:rPr lang="en-US" sz="1600" dirty="0"/>
              <a:t> com o </a:t>
            </a:r>
            <a:r>
              <a:rPr lang="en-US" sz="1600" dirty="0" err="1"/>
              <a:t>uso</a:t>
            </a:r>
            <a:r>
              <a:rPr lang="en-US" sz="1600" dirty="0"/>
              <a:t> de str()</a:t>
            </a:r>
          </a:p>
          <a:p>
            <a:pPr marL="1200150" lvl="2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Para </a:t>
            </a:r>
            <a:r>
              <a:rPr lang="en-US" sz="1600" dirty="0" err="1"/>
              <a:t>textos</a:t>
            </a:r>
            <a:r>
              <a:rPr lang="en-US" sz="1600" dirty="0"/>
              <a:t> </a:t>
            </a:r>
            <a:r>
              <a:rPr lang="en-US" sz="1600" dirty="0" err="1"/>
              <a:t>grandes</a:t>
            </a:r>
            <a:r>
              <a:rPr lang="en-US" sz="1600" dirty="0"/>
              <a:t> </a:t>
            </a:r>
            <a:r>
              <a:rPr lang="en-US" sz="1600" dirty="0" err="1"/>
              <a:t>esse</a:t>
            </a:r>
            <a:r>
              <a:rPr lang="en-US" sz="1600" dirty="0"/>
              <a:t> </a:t>
            </a:r>
            <a:r>
              <a:rPr lang="en-US" sz="1600" dirty="0" err="1"/>
              <a:t>método</a:t>
            </a:r>
            <a:r>
              <a:rPr lang="en-US" sz="1600" dirty="0"/>
              <a:t> se </a:t>
            </a:r>
            <a:r>
              <a:rPr lang="en-US" sz="1600" dirty="0" err="1"/>
              <a:t>torna</a:t>
            </a:r>
            <a:r>
              <a:rPr lang="en-US" sz="1600" dirty="0"/>
              <a:t> </a:t>
            </a:r>
            <a:r>
              <a:rPr lang="en-US" sz="1600" dirty="0" err="1"/>
              <a:t>muito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trabalhoso</a:t>
            </a:r>
            <a:r>
              <a:rPr lang="en-US" sz="1600" dirty="0"/>
              <a:t> do que </a:t>
            </a:r>
            <a:r>
              <a:rPr lang="en-US" sz="1600" dirty="0" err="1"/>
              <a:t>os</a:t>
            </a:r>
            <a:r>
              <a:rPr lang="en-US" sz="1600" dirty="0"/>
              <a:t> outros </a:t>
            </a:r>
            <a:r>
              <a:rPr lang="en-US" sz="1600" dirty="0" err="1"/>
              <a:t>métodos</a:t>
            </a: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9DE4AB-032C-8962-89A7-FDDDAF6F75F4}"/>
              </a:ext>
            </a:extLst>
          </p:cNvPr>
          <p:cNvSpPr txBox="1"/>
          <p:nvPr/>
        </p:nvSpPr>
        <p:spPr>
          <a:xfrm>
            <a:off x="394634" y="1167356"/>
            <a:ext cx="88661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qtde_vendida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lucro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qtde_vendida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lucro) </a:t>
            </a:r>
            <a:r>
              <a:rPr lang="pt-BR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#Erro - só concatena </a:t>
            </a:r>
            <a:r>
              <a:rPr lang="pt-BR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com </a:t>
            </a:r>
            <a:r>
              <a:rPr lang="pt-BR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50FA7B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50FA7B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(lucro)) </a:t>
            </a:r>
            <a:r>
              <a:rPr lang="pt-BR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#Erro - só concatena </a:t>
            </a:r>
            <a:r>
              <a:rPr lang="pt-BR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 com </a:t>
            </a:r>
            <a:r>
              <a:rPr lang="pt-BR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2C6D7FA-10D7-C7F0-21CA-05BE4D07DC63}"/>
              </a:ext>
            </a:extLst>
          </p:cNvPr>
          <p:cNvSpPr/>
          <p:nvPr/>
        </p:nvSpPr>
        <p:spPr>
          <a:xfrm>
            <a:off x="394634" y="1837902"/>
            <a:ext cx="4174435" cy="259346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Uso do </a:t>
            </a:r>
            <a:r>
              <a:rPr lang="en" sz="2800" dirty="0">
                <a:solidFill>
                  <a:schemeClr val="bg1"/>
                </a:solidFill>
              </a:rPr>
              <a:t>Format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DEF7620-1ACE-AF25-000F-6B109FBD7134}"/>
              </a:ext>
            </a:extLst>
          </p:cNvPr>
          <p:cNvSpPr txBox="1">
            <a:spLocks/>
          </p:cNvSpPr>
          <p:nvPr/>
        </p:nvSpPr>
        <p:spPr>
          <a:xfrm>
            <a:off x="286718" y="2894627"/>
            <a:ext cx="8579457" cy="148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Já</a:t>
            </a:r>
            <a:r>
              <a:rPr lang="en-US" sz="1600" dirty="0"/>
              <a:t> </a:t>
            </a:r>
            <a:r>
              <a:rPr lang="en-US" sz="1600" dirty="0" err="1"/>
              <a:t>vimos</a:t>
            </a:r>
            <a:r>
              <a:rPr lang="en-US" sz="1600" dirty="0"/>
              <a:t> que para usar 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en-US" sz="1600" dirty="0"/>
              <a:t> </a:t>
            </a:r>
            <a:r>
              <a:rPr lang="en-US" sz="1600" dirty="0" err="1"/>
              <a:t>precisamos</a:t>
            </a:r>
            <a:r>
              <a:rPr lang="en-US" sz="1600" dirty="0"/>
              <a:t> </a:t>
            </a:r>
            <a:r>
              <a:rPr lang="en-US" sz="1600" dirty="0" err="1"/>
              <a:t>inserir</a:t>
            </a:r>
            <a:r>
              <a:rPr lang="en-US" sz="1600" dirty="0"/>
              <a:t> um par de </a:t>
            </a:r>
            <a:r>
              <a:rPr lang="en-US" sz="1600" dirty="0" err="1"/>
              <a:t>chaves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{}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posição</a:t>
            </a:r>
            <a:r>
              <a:rPr lang="en-US" sz="1600" dirty="0"/>
              <a:t> que </a:t>
            </a:r>
            <a:r>
              <a:rPr lang="en-US" sz="1600" dirty="0" err="1"/>
              <a:t>gostaríamos</a:t>
            </a:r>
            <a:r>
              <a:rPr lang="en-US" sz="1600" dirty="0"/>
              <a:t> de </a:t>
            </a:r>
            <a:r>
              <a:rPr lang="en-US" sz="1600" dirty="0" err="1"/>
              <a:t>ter</a:t>
            </a:r>
            <a:r>
              <a:rPr lang="en-US" sz="1600" dirty="0"/>
              <a:t> as </a:t>
            </a:r>
            <a:r>
              <a:rPr lang="en-US" sz="1600" dirty="0" err="1"/>
              <a:t>nossas</a:t>
            </a:r>
            <a:r>
              <a:rPr lang="en-US" sz="1600" dirty="0"/>
              <a:t>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substituídos</a:t>
            </a:r>
            <a:r>
              <a:rPr lang="en-US" sz="1600" dirty="0"/>
              <a:t>. E no final do </a:t>
            </a:r>
            <a:r>
              <a:rPr lang="en-US" sz="1600" dirty="0" err="1"/>
              <a:t>texto</a:t>
            </a:r>
            <a:r>
              <a:rPr lang="en-US" sz="1600" dirty="0"/>
              <a:t> </a:t>
            </a:r>
            <a:r>
              <a:rPr lang="en-US" sz="1600" dirty="0" err="1"/>
              <a:t>usamos</a:t>
            </a:r>
            <a:r>
              <a:rPr lang="en-US" sz="1600" dirty="0"/>
              <a:t> o </a:t>
            </a:r>
            <a:r>
              <a:rPr lang="en-US" sz="1600" dirty="0" err="1"/>
              <a:t>método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en-US" sz="1600" dirty="0"/>
              <a:t> 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que </a:t>
            </a:r>
            <a:r>
              <a:rPr lang="en-US" sz="1600" dirty="0" err="1"/>
              <a:t>queremos</a:t>
            </a:r>
            <a:r>
              <a:rPr lang="en-US" sz="1600" dirty="0"/>
              <a:t> </a:t>
            </a:r>
            <a:r>
              <a:rPr lang="en-US" sz="1600" dirty="0" err="1"/>
              <a:t>substituir</a:t>
            </a:r>
            <a:r>
              <a:rPr lang="en-US" sz="1600" dirty="0"/>
              <a:t> entre </a:t>
            </a:r>
            <a:r>
              <a:rPr lang="en-US" sz="1600" dirty="0" err="1"/>
              <a:t>parênteses</a:t>
            </a:r>
            <a:r>
              <a:rPr lang="en-US" sz="16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9DE4AB-032C-8962-89A7-FDDDAF6F75F4}"/>
              </a:ext>
            </a:extLst>
          </p:cNvPr>
          <p:cNvSpPr txBox="1"/>
          <p:nvPr/>
        </p:nvSpPr>
        <p:spPr>
          <a:xfrm>
            <a:off x="394634" y="1167356"/>
            <a:ext cx="8866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qtde_vendida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lucro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qtde_vendida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(lucro))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D3AF7F7-114E-B5E4-4007-A034D0829615}"/>
              </a:ext>
            </a:extLst>
          </p:cNvPr>
          <p:cNvSpPr/>
          <p:nvPr/>
        </p:nvSpPr>
        <p:spPr>
          <a:xfrm>
            <a:off x="1872120" y="2366672"/>
            <a:ext cx="4791073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loja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de: 1000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B61C9B-85AE-28A4-A4F0-2DD83413EDC9}"/>
              </a:ext>
            </a:extLst>
          </p:cNvPr>
          <p:cNvSpPr txBox="1"/>
          <p:nvPr/>
        </p:nvSpPr>
        <p:spPr>
          <a:xfrm>
            <a:off x="850788" y="4073130"/>
            <a:ext cx="812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reais. O custo do produto foi de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reais.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(lucro,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507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Usando o </a:t>
            </a:r>
            <a:r>
              <a:rPr lang="en" sz="2800" dirty="0">
                <a:solidFill>
                  <a:schemeClr val="bg1"/>
                </a:solidFill>
              </a:rPr>
              <a:t>Format </a:t>
            </a:r>
            <a:r>
              <a:rPr lang="en" sz="2800" dirty="0">
                <a:solidFill>
                  <a:schemeClr val="accent2"/>
                </a:solidFill>
              </a:rPr>
              <a:t>com índices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DEF7620-1ACE-AF25-000F-6B109FBD7134}"/>
              </a:ext>
            </a:extLst>
          </p:cNvPr>
          <p:cNvSpPr txBox="1">
            <a:spLocks/>
          </p:cNvSpPr>
          <p:nvPr/>
        </p:nvSpPr>
        <p:spPr>
          <a:xfrm>
            <a:off x="0" y="764264"/>
            <a:ext cx="8579457" cy="148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Outra</a:t>
            </a:r>
            <a:r>
              <a:rPr lang="en-US" sz="1600" dirty="0"/>
              <a:t> forma de usar 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en-US" sz="1600" dirty="0"/>
              <a:t> é com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índices</a:t>
            </a:r>
            <a:r>
              <a:rPr lang="en-US" sz="1600" dirty="0"/>
              <a:t> das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das </a:t>
            </a:r>
            <a:r>
              <a:rPr lang="en-US" sz="1600" dirty="0" err="1"/>
              <a:t>chaves</a:t>
            </a:r>
            <a:r>
              <a:rPr lang="en-US" sz="1600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77E69B-80BA-649E-3A03-82F95C648DE8}"/>
              </a:ext>
            </a:extLst>
          </p:cNvPr>
          <p:cNvSpPr txBox="1"/>
          <p:nvPr/>
        </p:nvSpPr>
        <p:spPr>
          <a:xfrm>
            <a:off x="508883" y="1283986"/>
            <a:ext cx="812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reais. O custo do produto foi de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reais.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(lucro,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18D380E-8421-DA86-5A6F-5DA8810A2CA2}"/>
              </a:ext>
            </a:extLst>
          </p:cNvPr>
          <p:cNvSpPr/>
          <p:nvPr/>
        </p:nvSpPr>
        <p:spPr>
          <a:xfrm>
            <a:off x="1137036" y="2310140"/>
            <a:ext cx="107342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Indice</a:t>
            </a:r>
            <a:r>
              <a:rPr lang="en-US" dirty="0"/>
              <a:t> 0 (zero)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7E4479-F6FC-3CF0-81F2-AABA07CDCAFE}"/>
              </a:ext>
            </a:extLst>
          </p:cNvPr>
          <p:cNvSpPr/>
          <p:nvPr/>
        </p:nvSpPr>
        <p:spPr>
          <a:xfrm>
            <a:off x="2370814" y="2326928"/>
            <a:ext cx="107342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Indice</a:t>
            </a:r>
            <a:r>
              <a:rPr lang="en-US" dirty="0"/>
              <a:t> 1</a:t>
            </a:r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41C0693-3ADC-DD10-21DF-8F486D859805}"/>
              </a:ext>
            </a:extLst>
          </p:cNvPr>
          <p:cNvSpPr/>
          <p:nvPr/>
        </p:nvSpPr>
        <p:spPr>
          <a:xfrm rot="16200000">
            <a:off x="1403404" y="1888937"/>
            <a:ext cx="508884" cy="23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9E7175A-A787-6E7A-27CC-C0973A3F7B45}"/>
              </a:ext>
            </a:extLst>
          </p:cNvPr>
          <p:cNvSpPr/>
          <p:nvPr/>
        </p:nvSpPr>
        <p:spPr>
          <a:xfrm rot="16200000">
            <a:off x="2627903" y="1931058"/>
            <a:ext cx="508884" cy="23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56F8F3-2E1D-E253-5FCA-2DADCCD124CA}"/>
              </a:ext>
            </a:extLst>
          </p:cNvPr>
          <p:cNvSpPr/>
          <p:nvPr/>
        </p:nvSpPr>
        <p:spPr>
          <a:xfrm>
            <a:off x="1373916" y="1524612"/>
            <a:ext cx="526446" cy="259346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4DB4A73-E394-465A-81EF-F91EDCEEB23B}"/>
              </a:ext>
            </a:extLst>
          </p:cNvPr>
          <p:cNvSpPr/>
          <p:nvPr/>
        </p:nvSpPr>
        <p:spPr>
          <a:xfrm>
            <a:off x="2068996" y="1524612"/>
            <a:ext cx="1310307" cy="259346"/>
          </a:xfrm>
          <a:prstGeom prst="round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Google Shape;2725;p34">
            <a:extLst>
              <a:ext uri="{FF2B5EF4-FFF2-40B4-BE49-F238E27FC236}">
                <a16:creationId xmlns:a16="http://schemas.microsoft.com/office/drawing/2014/main" id="{7E2FB263-B612-EA92-B4D0-FDAC9281BD9B}"/>
              </a:ext>
            </a:extLst>
          </p:cNvPr>
          <p:cNvSpPr txBox="1">
            <a:spLocks/>
          </p:cNvSpPr>
          <p:nvPr/>
        </p:nvSpPr>
        <p:spPr>
          <a:xfrm>
            <a:off x="107165" y="3029313"/>
            <a:ext cx="8579457" cy="119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Usando</a:t>
            </a:r>
            <a:r>
              <a:rPr lang="en-US" sz="1600" dirty="0"/>
              <a:t> </a:t>
            </a:r>
            <a:r>
              <a:rPr lang="en-US" sz="1600" dirty="0" err="1"/>
              <a:t>índice</a:t>
            </a:r>
            <a:r>
              <a:rPr lang="en-US" sz="1600" dirty="0"/>
              <a:t>,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alterar</a:t>
            </a:r>
            <a:r>
              <a:rPr lang="en-US" sz="1600" dirty="0"/>
              <a:t> a </a:t>
            </a:r>
            <a:r>
              <a:rPr lang="en-US" sz="1600" dirty="0" err="1"/>
              <a:t>ordem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que as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aparecem</a:t>
            </a:r>
            <a:r>
              <a:rPr lang="en-US" sz="1600" dirty="0"/>
              <a:t>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9E67FA-A11C-7532-6E8D-12349087D784}"/>
              </a:ext>
            </a:extLst>
          </p:cNvPr>
          <p:cNvSpPr txBox="1"/>
          <p:nvPr/>
        </p:nvSpPr>
        <p:spPr>
          <a:xfrm>
            <a:off x="616048" y="3549035"/>
            <a:ext cx="812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custo do produto foi de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reais. O lucro da loja foi de: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reais.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(lucro,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5" name="Google Shape;2725;p34">
            <a:extLst>
              <a:ext uri="{FF2B5EF4-FFF2-40B4-BE49-F238E27FC236}">
                <a16:creationId xmlns:a16="http://schemas.microsoft.com/office/drawing/2014/main" id="{EDA355D6-ADCD-CD69-F866-75230035042D}"/>
              </a:ext>
            </a:extLst>
          </p:cNvPr>
          <p:cNvSpPr txBox="1">
            <a:spLocks/>
          </p:cNvSpPr>
          <p:nvPr/>
        </p:nvSpPr>
        <p:spPr>
          <a:xfrm>
            <a:off x="175584" y="4197118"/>
            <a:ext cx="8579457" cy="68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Quando</a:t>
            </a:r>
            <a:r>
              <a:rPr lang="en-US" sz="1600" dirty="0"/>
              <a:t> usar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índices</a:t>
            </a:r>
            <a:r>
              <a:rPr lang="en-US" sz="1600" dirty="0"/>
              <a:t> das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dentro</a:t>
            </a:r>
            <a:r>
              <a:rPr lang="en-US" sz="1600" dirty="0"/>
              <a:t> das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chaves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{}</a:t>
            </a:r>
            <a:r>
              <a:rPr lang="en-US" sz="1600" dirty="0"/>
              <a:t>, </a:t>
            </a:r>
            <a:r>
              <a:rPr lang="en-US" sz="1600" dirty="0" err="1"/>
              <a:t>nenhuma</a:t>
            </a:r>
            <a:r>
              <a:rPr lang="en-US" sz="1600" dirty="0"/>
              <a:t> das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chaves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 </a:t>
            </a:r>
            <a:r>
              <a:rPr lang="en-US" sz="1600" dirty="0" err="1"/>
              <a:t>ficar</a:t>
            </a:r>
            <a:r>
              <a:rPr lang="en-US" sz="1600" dirty="0"/>
              <a:t> </a:t>
            </a:r>
            <a:r>
              <a:rPr lang="en-US" sz="1600" dirty="0" err="1"/>
              <a:t>vazia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69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Uso do </a:t>
            </a:r>
            <a:r>
              <a:rPr lang="en" sz="2800" dirty="0">
                <a:solidFill>
                  <a:schemeClr val="bg1"/>
                </a:solidFill>
              </a:rPr>
              <a:t>%s </a:t>
            </a:r>
            <a:r>
              <a:rPr lang="en" sz="2800" dirty="0">
                <a:solidFill>
                  <a:schemeClr val="accent2"/>
                </a:solidFill>
              </a:rPr>
              <a:t>e</a:t>
            </a:r>
            <a:r>
              <a:rPr lang="en" sz="2800" dirty="0">
                <a:solidFill>
                  <a:schemeClr val="bg1"/>
                </a:solidFill>
              </a:rPr>
              <a:t> %d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DEF7620-1ACE-AF25-000F-6B109FBD7134}"/>
              </a:ext>
            </a:extLst>
          </p:cNvPr>
          <p:cNvSpPr txBox="1">
            <a:spLocks/>
          </p:cNvSpPr>
          <p:nvPr/>
        </p:nvSpPr>
        <p:spPr>
          <a:xfrm>
            <a:off x="-79042" y="870009"/>
            <a:ext cx="8579457" cy="37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Funciona</a:t>
            </a:r>
            <a:r>
              <a:rPr lang="en-US" sz="1600" dirty="0"/>
              <a:t> de forma </a:t>
            </a:r>
            <a:r>
              <a:rPr lang="en-US" sz="1600" dirty="0" err="1"/>
              <a:t>parecida</a:t>
            </a:r>
            <a:r>
              <a:rPr lang="en-US" sz="1600" dirty="0"/>
              <a:t> com o format.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679B8C-E657-0DDA-BB9C-773B0B263D20}"/>
              </a:ext>
            </a:extLst>
          </p:cNvPr>
          <p:cNvSpPr txBox="1"/>
          <p:nvPr/>
        </p:nvSpPr>
        <p:spPr>
          <a:xfrm>
            <a:off x="818984" y="1332375"/>
            <a:ext cx="71132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Uso do %s e %d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qtde_vendida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1500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500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lucro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qtde_vendida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custo_produto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lucro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O lucro da loja foi de: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lucro)</a:t>
            </a:r>
          </a:p>
        </p:txBody>
      </p:sp>
      <p:sp>
        <p:nvSpPr>
          <p:cNvPr id="8" name="Google Shape;2725;p34">
            <a:extLst>
              <a:ext uri="{FF2B5EF4-FFF2-40B4-BE49-F238E27FC236}">
                <a16:creationId xmlns:a16="http://schemas.microsoft.com/office/drawing/2014/main" id="{428E91A1-283E-63BD-8120-EB6FE1D7A438}"/>
              </a:ext>
            </a:extLst>
          </p:cNvPr>
          <p:cNvSpPr txBox="1">
            <a:spLocks/>
          </p:cNvSpPr>
          <p:nvPr/>
        </p:nvSpPr>
        <p:spPr>
          <a:xfrm>
            <a:off x="358464" y="3268559"/>
            <a:ext cx="8579457" cy="68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queremos</a:t>
            </a:r>
            <a:r>
              <a:rPr lang="en-US" sz="1600" dirty="0"/>
              <a:t> </a:t>
            </a:r>
            <a:r>
              <a:rPr lang="en-US" sz="1600" dirty="0" err="1"/>
              <a:t>fazer</a:t>
            </a:r>
            <a:r>
              <a:rPr lang="en-US" sz="1600" dirty="0"/>
              <a:t> </a:t>
            </a:r>
            <a:r>
              <a:rPr lang="en-US" sz="1600" dirty="0" err="1"/>
              <a:t>substituição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sz="1600" dirty="0"/>
              <a:t>, </a:t>
            </a:r>
            <a:r>
              <a:rPr lang="en-US" sz="1600" dirty="0" err="1"/>
              <a:t>usamos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%s</a:t>
            </a:r>
            <a:r>
              <a:rPr lang="en-US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Quando</a:t>
            </a:r>
            <a:r>
              <a:rPr lang="en-US" sz="1600" dirty="0"/>
              <a:t> </a:t>
            </a:r>
            <a:r>
              <a:rPr lang="en-US" sz="1600" dirty="0" err="1"/>
              <a:t>queremos</a:t>
            </a:r>
            <a:r>
              <a:rPr lang="en-US" sz="1600" dirty="0"/>
              <a:t> </a:t>
            </a:r>
            <a:r>
              <a:rPr lang="en-US" sz="1600" dirty="0" err="1"/>
              <a:t>fazer</a:t>
            </a:r>
            <a:r>
              <a:rPr lang="en-US" sz="1600" dirty="0"/>
              <a:t> </a:t>
            </a:r>
            <a:r>
              <a:rPr lang="en-US" sz="1600" dirty="0" err="1"/>
              <a:t>substituição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um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número</a:t>
            </a:r>
            <a:r>
              <a:rPr lang="en-US" sz="1600" dirty="0"/>
              <a:t>, </a:t>
            </a:r>
            <a:r>
              <a:rPr lang="en-US" sz="1600" dirty="0" err="1"/>
              <a:t>usamos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%d</a:t>
            </a:r>
            <a:r>
              <a:rPr lang="en-US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9" name="Google Shape;2725;p34">
            <a:extLst>
              <a:ext uri="{FF2B5EF4-FFF2-40B4-BE49-F238E27FC236}">
                <a16:creationId xmlns:a16="http://schemas.microsoft.com/office/drawing/2014/main" id="{CAD449DF-ED57-5289-1A90-C6CB81570F8F}"/>
              </a:ext>
            </a:extLst>
          </p:cNvPr>
          <p:cNvSpPr txBox="1">
            <a:spLocks/>
          </p:cNvSpPr>
          <p:nvPr/>
        </p:nvSpPr>
        <p:spPr>
          <a:xfrm>
            <a:off x="358463" y="4163620"/>
            <a:ext cx="8579457" cy="68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O </a:t>
            </a:r>
            <a:r>
              <a:rPr lang="en-US" sz="1600" dirty="0" err="1"/>
              <a:t>recomendado</a:t>
            </a:r>
            <a:r>
              <a:rPr lang="en-US" sz="1600" dirty="0"/>
              <a:t> é que se use 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en-US" sz="1600" dirty="0"/>
              <a:t>, </a:t>
            </a:r>
            <a:r>
              <a:rPr lang="en-US" sz="1600" dirty="0" err="1"/>
              <a:t>porque</a:t>
            </a:r>
            <a:r>
              <a:rPr lang="en-US" sz="1600" dirty="0"/>
              <a:t> o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format </a:t>
            </a:r>
            <a:r>
              <a:rPr lang="en-US" sz="1600" dirty="0"/>
              <a:t>é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flexível</a:t>
            </a:r>
            <a:r>
              <a:rPr lang="en-US" sz="1600" dirty="0"/>
              <a:t>, é a forma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utilizada</a:t>
            </a:r>
            <a:r>
              <a:rPr lang="en-US" sz="1600" dirty="0"/>
              <a:t> e que </a:t>
            </a:r>
            <a:r>
              <a:rPr lang="en-US" sz="1600" dirty="0" err="1"/>
              <a:t>ficou</a:t>
            </a:r>
            <a:r>
              <a:rPr lang="en-US" sz="1600" dirty="0"/>
              <a:t> </a:t>
            </a:r>
            <a:r>
              <a:rPr lang="en-US" sz="1600" dirty="0" err="1"/>
              <a:t>padronizada</a:t>
            </a:r>
            <a:r>
              <a:rPr lang="en-US" sz="1600" dirty="0"/>
              <a:t> para o </a:t>
            </a:r>
            <a:r>
              <a:rPr lang="en-US" sz="1600" dirty="0" err="1"/>
              <a:t>versão</a:t>
            </a:r>
            <a:r>
              <a:rPr lang="en-US" sz="1600" dirty="0"/>
              <a:t> do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Pyhton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n-US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217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Uso do </a:t>
            </a:r>
            <a:r>
              <a:rPr lang="en" sz="2800" dirty="0">
                <a:solidFill>
                  <a:schemeClr val="bg1"/>
                </a:solidFill>
              </a:rPr>
              <a:t>in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DEF7620-1ACE-AF25-000F-6B109FBD7134}"/>
              </a:ext>
            </a:extLst>
          </p:cNvPr>
          <p:cNvSpPr txBox="1">
            <a:spLocks/>
          </p:cNvSpPr>
          <p:nvPr/>
        </p:nvSpPr>
        <p:spPr>
          <a:xfrm>
            <a:off x="-79042" y="870009"/>
            <a:ext cx="8579457" cy="37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Verifica</a:t>
            </a:r>
            <a:r>
              <a:rPr lang="en-US" sz="1600" dirty="0"/>
              <a:t> se um valor </a:t>
            </a:r>
            <a:r>
              <a:rPr lang="en-US" sz="1600" dirty="0" err="1"/>
              <a:t>específico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</a:t>
            </a:r>
            <a:r>
              <a:rPr lang="en-US" sz="1600" dirty="0" err="1"/>
              <a:t>contido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determinada</a:t>
            </a:r>
            <a:r>
              <a:rPr lang="en-US" sz="1600" dirty="0"/>
              <a:t> </a:t>
            </a:r>
            <a:r>
              <a:rPr lang="en-US" sz="1600" dirty="0" err="1"/>
              <a:t>sequência</a:t>
            </a:r>
            <a:r>
              <a:rPr lang="en-US" sz="1600" dirty="0"/>
              <a:t> (strings, </a:t>
            </a:r>
            <a:r>
              <a:rPr lang="en-US" sz="1600" dirty="0" err="1"/>
              <a:t>listas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Retorna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sz="1600" dirty="0"/>
              <a:t> se o valor </a:t>
            </a:r>
            <a:r>
              <a:rPr lang="en-US" sz="1600" dirty="0" err="1"/>
              <a:t>estivr</a:t>
            </a:r>
            <a:r>
              <a:rPr lang="en-US" sz="1600" dirty="0"/>
              <a:t> </a:t>
            </a:r>
            <a:r>
              <a:rPr lang="en-US" sz="1600" dirty="0" err="1"/>
              <a:t>contido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sequência</a:t>
            </a:r>
            <a:r>
              <a:rPr lang="en-US" sz="1600" dirty="0"/>
              <a:t>, 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en-US" sz="1600" dirty="0"/>
              <a:t> se o valor 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estiver</a:t>
            </a:r>
            <a:r>
              <a:rPr lang="en-US" sz="1600" dirty="0"/>
              <a:t> </a:t>
            </a:r>
            <a:r>
              <a:rPr lang="en-US" sz="1600" dirty="0" err="1"/>
              <a:t>contido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sequência</a:t>
            </a:r>
            <a:r>
              <a:rPr lang="en-US" sz="1600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08C64E-25CD-CF24-BE2C-0B7FBDC929EE}"/>
              </a:ext>
            </a:extLst>
          </p:cNvPr>
          <p:cNvSpPr txBox="1"/>
          <p:nvPr/>
        </p:nvSpPr>
        <p:spPr>
          <a:xfrm>
            <a:off x="1109373" y="2691020"/>
            <a:ext cx="57408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Uso do in</a:t>
            </a:r>
            <a:endParaRPr lang="de-DE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dauster.pereira@ifb.edu.br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dauster.pereira.ifb.edu.br</a:t>
            </a:r>
            <a:r>
              <a:rPr lang="de-DE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D511D8-63DE-6531-D245-0DB30016C9B4}"/>
              </a:ext>
            </a:extLst>
          </p:cNvPr>
          <p:cNvSpPr/>
          <p:nvPr/>
        </p:nvSpPr>
        <p:spPr>
          <a:xfrm>
            <a:off x="6224163" y="2882727"/>
            <a:ext cx="1374933" cy="3703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True</a:t>
            </a:r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76D847A-048E-75F7-1F58-ADBCCF60DBAC}"/>
              </a:ext>
            </a:extLst>
          </p:cNvPr>
          <p:cNvSpPr/>
          <p:nvPr/>
        </p:nvSpPr>
        <p:spPr>
          <a:xfrm>
            <a:off x="5604818" y="2952630"/>
            <a:ext cx="508884" cy="23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F5EBCE-FAB7-E1D3-E11D-B5A8F69E88F6}"/>
              </a:ext>
            </a:extLst>
          </p:cNvPr>
          <p:cNvSpPr/>
          <p:nvPr/>
        </p:nvSpPr>
        <p:spPr>
          <a:xfrm>
            <a:off x="6226109" y="3354208"/>
            <a:ext cx="1374933" cy="3703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False</a:t>
            </a:r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0565544-1CC6-CDF7-F2EC-2C3F821A91C8}"/>
              </a:ext>
            </a:extLst>
          </p:cNvPr>
          <p:cNvSpPr/>
          <p:nvPr/>
        </p:nvSpPr>
        <p:spPr>
          <a:xfrm>
            <a:off x="5606764" y="3424111"/>
            <a:ext cx="508884" cy="23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Uso do </a:t>
            </a:r>
            <a:r>
              <a:rPr lang="en" sz="2800" dirty="0">
                <a:solidFill>
                  <a:schemeClr val="bg1"/>
                </a:solidFill>
              </a:rPr>
              <a:t>in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674F17-7E8C-C38C-BCBD-B531C4AFFB0A}"/>
              </a:ext>
            </a:extLst>
          </p:cNvPr>
          <p:cNvSpPr txBox="1"/>
          <p:nvPr/>
        </p:nvSpPr>
        <p:spPr>
          <a:xfrm>
            <a:off x="534691" y="870009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# Métodos para </a:t>
            </a:r>
            <a:r>
              <a:rPr lang="pt-BR" b="0" dirty="0" err="1">
                <a:solidFill>
                  <a:srgbClr val="6272A4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8BE9F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4" name="Google Shape;2725;p34">
            <a:extLst>
              <a:ext uri="{FF2B5EF4-FFF2-40B4-BE49-F238E27FC236}">
                <a16:creationId xmlns:a16="http://schemas.microsoft.com/office/drawing/2014/main" id="{4D2B03F1-3CE6-0B03-6088-41D680942C5D}"/>
              </a:ext>
            </a:extLst>
          </p:cNvPr>
          <p:cNvSpPr txBox="1">
            <a:spLocks/>
          </p:cNvSpPr>
          <p:nvPr/>
        </p:nvSpPr>
        <p:spPr>
          <a:xfrm>
            <a:off x="246099" y="1438386"/>
            <a:ext cx="8363210" cy="69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As strings, </a:t>
            </a:r>
            <a:r>
              <a:rPr lang="en-US" sz="1600" dirty="0" err="1"/>
              <a:t>assim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outros </a:t>
            </a:r>
            <a:r>
              <a:rPr lang="en-US" sz="1600" dirty="0" err="1"/>
              <a:t>tipos</a:t>
            </a:r>
            <a:r>
              <a:rPr lang="en-US" sz="1600" dirty="0"/>
              <a:t> e </a:t>
            </a:r>
            <a:r>
              <a:rPr lang="en-US" sz="1600" dirty="0" err="1"/>
              <a:t>variáveis</a:t>
            </a:r>
            <a:r>
              <a:rPr lang="en-US" sz="1600" dirty="0"/>
              <a:t> </a:t>
            </a:r>
            <a:r>
              <a:rPr lang="en-US" sz="1600" dirty="0" err="1"/>
              <a:t>possuem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série</a:t>
            </a:r>
            <a:r>
              <a:rPr lang="en-US" sz="1600" dirty="0"/>
              <a:t> de </a:t>
            </a:r>
            <a:r>
              <a:rPr lang="en-US" sz="1600" dirty="0" err="1"/>
              <a:t>métoos</a:t>
            </a:r>
            <a:r>
              <a:rPr lang="en-US" sz="1600" dirty="0"/>
              <a:t> que </a:t>
            </a:r>
            <a:r>
              <a:rPr lang="en-US" sz="1600" dirty="0" err="1"/>
              <a:t>pode</a:t>
            </a:r>
            <a:r>
              <a:rPr lang="en-US" sz="1600" dirty="0"/>
              <a:t> ser </a:t>
            </a:r>
            <a:r>
              <a:rPr lang="en-US" sz="1600" dirty="0" err="1"/>
              <a:t>utilizados</a:t>
            </a:r>
            <a:r>
              <a:rPr lang="en-US" sz="1600" dirty="0"/>
              <a:t> para </a:t>
            </a:r>
            <a:r>
              <a:rPr lang="en-US" sz="1600" dirty="0" err="1"/>
              <a:t>ajustar</a:t>
            </a:r>
            <a:r>
              <a:rPr lang="en-US" sz="1600" dirty="0"/>
              <a:t> no </a:t>
            </a:r>
            <a:r>
              <a:rPr lang="en-US" sz="1600" dirty="0" err="1"/>
              <a:t>tratamento</a:t>
            </a:r>
            <a:r>
              <a:rPr lang="en-US" sz="1600" dirty="0"/>
              <a:t> dos dados.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EFECAB-DCCA-3433-7AB4-7A321545002B}"/>
              </a:ext>
            </a:extLst>
          </p:cNvPr>
          <p:cNvSpPr txBox="1"/>
          <p:nvPr/>
        </p:nvSpPr>
        <p:spPr>
          <a:xfrm>
            <a:off x="968822" y="2255824"/>
            <a:ext cx="7717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['__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contains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delattr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dir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doc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eq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getattribute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getitem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getnewargs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getstate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gt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hash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init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init_subclass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'__iter__',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le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lt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mod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mul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'__ne__', '__new__',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reduce_ex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repr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rmod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rmul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setattr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'__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subclasshook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__', 'capitalize',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casefold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'center',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count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'encode',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endswith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expandtabs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find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format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format_map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'index',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isalnum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isalpha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isascii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isdecimal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isdigit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isidentifier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islower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isnumeric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isprintable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isspace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istitle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isupper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join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ljust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lower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lstrip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maketrans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partition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removeprefix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removesuffix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replace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rfind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rindex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rjust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rpartition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rsplit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rstrip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'split',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splitlines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startswith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'strip',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swapcase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upper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', '</a:t>
            </a:r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zfill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5985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255" y="7301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Alguns métodos importantes para </a:t>
            </a:r>
            <a:r>
              <a:rPr lang="en" sz="2800" dirty="0">
                <a:solidFill>
                  <a:schemeClr val="bg1"/>
                </a:solidFill>
              </a:rPr>
              <a:t>strings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175433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capitalize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A9C4F5-BC0A-9398-838C-33B3F1A5CBFA}"/>
              </a:ext>
            </a:extLst>
          </p:cNvPr>
          <p:cNvSpPr/>
          <p:nvPr/>
        </p:nvSpPr>
        <p:spPr>
          <a:xfrm>
            <a:off x="4311635" y="1352879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Transforma</a:t>
            </a:r>
            <a:r>
              <a:rPr lang="en-US" dirty="0"/>
              <a:t> APENAS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em</a:t>
            </a:r>
            <a:r>
              <a:rPr lang="en-US" dirty="0"/>
              <a:t> MAIÚSCULA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B89958-F6F1-F36C-5912-159FD2A59395}"/>
              </a:ext>
            </a:extLst>
          </p:cNvPr>
          <p:cNvSpPr txBox="1"/>
          <p:nvPr/>
        </p:nvSpPr>
        <p:spPr>
          <a:xfrm>
            <a:off x="534691" y="1904957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casefold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2DC2EE-C1BF-1C9E-F8DE-9F0E24185363}"/>
              </a:ext>
            </a:extLst>
          </p:cNvPr>
          <p:cNvSpPr/>
          <p:nvPr/>
        </p:nvSpPr>
        <p:spPr>
          <a:xfrm>
            <a:off x="4311635" y="1949254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letras</a:t>
            </a:r>
            <a:r>
              <a:rPr lang="en-US" dirty="0"/>
              <a:t> MAIÚSCULAS </a:t>
            </a:r>
            <a:r>
              <a:rPr lang="en-US" dirty="0" err="1"/>
              <a:t>em</a:t>
            </a:r>
            <a:r>
              <a:rPr lang="en-US" dirty="0"/>
              <a:t> MINÚSCULAS</a:t>
            </a:r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AB87C3-1032-1D7D-2F78-684EF5D93011}"/>
              </a:ext>
            </a:extLst>
          </p:cNvPr>
          <p:cNvSpPr/>
          <p:nvPr/>
        </p:nvSpPr>
        <p:spPr>
          <a:xfrm>
            <a:off x="3816762" y="2097227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5917C62-EB9F-DB0B-DEAD-6B6DEC210DA5}"/>
              </a:ext>
            </a:extLst>
          </p:cNvPr>
          <p:cNvSpPr/>
          <p:nvPr/>
        </p:nvSpPr>
        <p:spPr>
          <a:xfrm>
            <a:off x="3816762" y="1445423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4A039-7B9B-56BB-68E2-8B8AC2B3C7FD}"/>
              </a:ext>
            </a:extLst>
          </p:cNvPr>
          <p:cNvSpPr txBox="1"/>
          <p:nvPr/>
        </p:nvSpPr>
        <p:spPr>
          <a:xfrm>
            <a:off x="510059" y="2532065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souza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pereira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A78195E-D860-25DF-8415-FA06791FA4F0}"/>
              </a:ext>
            </a:extLst>
          </p:cNvPr>
          <p:cNvSpPr/>
          <p:nvPr/>
        </p:nvSpPr>
        <p:spPr>
          <a:xfrm>
            <a:off x="4311635" y="2626893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vezes</a:t>
            </a:r>
            <a:r>
              <a:rPr lang="en-US" dirty="0"/>
              <a:t> que um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 </a:t>
            </a:r>
            <a:r>
              <a:rPr lang="en-US" dirty="0" err="1"/>
              <a:t>aparece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STRING.</a:t>
            </a:r>
            <a:endParaRPr lang="pt-BR" dirty="0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E90ACD9-068F-FDD0-1C80-11811CDCECC0}"/>
              </a:ext>
            </a:extLst>
          </p:cNvPr>
          <p:cNvSpPr/>
          <p:nvPr/>
        </p:nvSpPr>
        <p:spPr>
          <a:xfrm>
            <a:off x="3816762" y="2774866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301B67-B981-64AE-6520-66A3E37690D0}"/>
              </a:ext>
            </a:extLst>
          </p:cNvPr>
          <p:cNvSpPr txBox="1"/>
          <p:nvPr/>
        </p:nvSpPr>
        <p:spPr>
          <a:xfrm>
            <a:off x="510059" y="3215938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souza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pereira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pereira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26DA11-9809-4F76-DECA-5AEF3E0C1443}"/>
              </a:ext>
            </a:extLst>
          </p:cNvPr>
          <p:cNvSpPr/>
          <p:nvPr/>
        </p:nvSpPr>
        <p:spPr>
          <a:xfrm>
            <a:off x="4264966" y="3304532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Retorna</a:t>
            </a:r>
            <a:r>
              <a:rPr lang="en-US" dirty="0"/>
              <a:t> TRUE </a:t>
            </a:r>
            <a:r>
              <a:rPr lang="en-US" dirty="0" err="1"/>
              <a:t>ou</a:t>
            </a:r>
            <a:r>
              <a:rPr lang="en-US" dirty="0"/>
              <a:t> FALSE para um teste SE a string termina com </a:t>
            </a:r>
            <a:r>
              <a:rPr lang="en-US" dirty="0" err="1"/>
              <a:t>uma</a:t>
            </a:r>
            <a:r>
              <a:rPr lang="en-US" dirty="0"/>
              <a:t> STRING </a:t>
            </a:r>
            <a:r>
              <a:rPr lang="en-US" dirty="0" err="1"/>
              <a:t>específica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68A2A6A-C134-1FE9-9147-7C1673DD8F3D}"/>
              </a:ext>
            </a:extLst>
          </p:cNvPr>
          <p:cNvSpPr/>
          <p:nvPr/>
        </p:nvSpPr>
        <p:spPr>
          <a:xfrm>
            <a:off x="3770093" y="3452505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EB290E-6EBD-6DD5-DFDA-2AFB5DBFECD0}"/>
              </a:ext>
            </a:extLst>
          </p:cNvPr>
          <p:cNvSpPr txBox="1"/>
          <p:nvPr/>
        </p:nvSpPr>
        <p:spPr>
          <a:xfrm>
            <a:off x="510059" y="3798630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souza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pereira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FCC4F0E-7DF3-818E-0556-099008983285}"/>
              </a:ext>
            </a:extLst>
          </p:cNvPr>
          <p:cNvSpPr/>
          <p:nvPr/>
        </p:nvSpPr>
        <p:spPr>
          <a:xfrm>
            <a:off x="4264966" y="3887224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Encontra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procurado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0964266-5CEA-785C-EB0B-033D9D95A796}"/>
              </a:ext>
            </a:extLst>
          </p:cNvPr>
          <p:cNvSpPr/>
          <p:nvPr/>
        </p:nvSpPr>
        <p:spPr>
          <a:xfrm>
            <a:off x="3770093" y="4035197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D6CA90-55E6-39FC-36A4-677B4E980D75}"/>
              </a:ext>
            </a:extLst>
          </p:cNvPr>
          <p:cNvSpPr txBox="1"/>
          <p:nvPr/>
        </p:nvSpPr>
        <p:spPr>
          <a:xfrm>
            <a:off x="510059" y="4383574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dauster123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isalnum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ACF87FA-6B1D-775B-A2D5-2BCDF6542B9A}"/>
              </a:ext>
            </a:extLst>
          </p:cNvPr>
          <p:cNvSpPr/>
          <p:nvPr/>
        </p:nvSpPr>
        <p:spPr>
          <a:xfrm>
            <a:off x="4264966" y="4472168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Verifica</a:t>
            </a:r>
            <a:r>
              <a:rPr lang="en-US" dirty="0"/>
              <a:t> se um </a:t>
            </a:r>
            <a:r>
              <a:rPr lang="en-US" dirty="0" err="1"/>
              <a:t>texto</a:t>
            </a:r>
            <a:r>
              <a:rPr lang="en-US" dirty="0"/>
              <a:t> é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alfanuméricos</a:t>
            </a:r>
            <a:r>
              <a:rPr lang="en-US" dirty="0"/>
              <a:t> (</a:t>
            </a:r>
            <a:r>
              <a:rPr lang="en-US" dirty="0" err="1"/>
              <a:t>letras</a:t>
            </a:r>
            <a:r>
              <a:rPr lang="en-US" dirty="0"/>
              <a:t> e </a:t>
            </a:r>
            <a:r>
              <a:rPr lang="en-US" dirty="0" err="1"/>
              <a:t>números</a:t>
            </a:r>
            <a:r>
              <a:rPr lang="en-US" dirty="0"/>
              <a:t>).</a:t>
            </a:r>
            <a:endParaRPr lang="pt-BR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C39B089-374B-2526-20CD-AC705435B23D}"/>
              </a:ext>
            </a:extLst>
          </p:cNvPr>
          <p:cNvSpPr/>
          <p:nvPr/>
        </p:nvSpPr>
        <p:spPr>
          <a:xfrm>
            <a:off x="3770093" y="4620141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28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255" y="7301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Alguns métodos importantes para </a:t>
            </a:r>
            <a:r>
              <a:rPr lang="en" sz="2800" dirty="0">
                <a:solidFill>
                  <a:schemeClr val="bg1"/>
                </a:solidFill>
              </a:rPr>
              <a:t>strings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175433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isnumeric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A9C4F5-BC0A-9398-838C-33B3F1A5CBFA}"/>
              </a:ext>
            </a:extLst>
          </p:cNvPr>
          <p:cNvSpPr/>
          <p:nvPr/>
        </p:nvSpPr>
        <p:spPr>
          <a:xfrm>
            <a:off x="4311635" y="1352879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Verifica</a:t>
            </a:r>
            <a:r>
              <a:rPr lang="en-US" dirty="0"/>
              <a:t> se um </a:t>
            </a:r>
            <a:r>
              <a:rPr lang="en-US" dirty="0" err="1"/>
              <a:t>texto</a:t>
            </a:r>
            <a:r>
              <a:rPr lang="en-US" dirty="0"/>
              <a:t> é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B89958-F6F1-F36C-5912-159FD2A59395}"/>
              </a:ext>
            </a:extLst>
          </p:cNvPr>
          <p:cNvSpPr txBox="1"/>
          <p:nvPr/>
        </p:nvSpPr>
        <p:spPr>
          <a:xfrm>
            <a:off x="534691" y="1904957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1000.00</a:t>
            </a:r>
            <a:r>
              <a:rPr lang="en-US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en-US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2DC2EE-C1BF-1C9E-F8DE-9F0E24185363}"/>
              </a:ext>
            </a:extLst>
          </p:cNvPr>
          <p:cNvSpPr/>
          <p:nvPr/>
        </p:nvSpPr>
        <p:spPr>
          <a:xfrm>
            <a:off x="4311635" y="1949254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Substitui</a:t>
            </a:r>
            <a:r>
              <a:rPr lang="en-US" dirty="0"/>
              <a:t> um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outro</a:t>
            </a:r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AAB87C3-1032-1D7D-2F78-684EF5D93011}"/>
              </a:ext>
            </a:extLst>
          </p:cNvPr>
          <p:cNvSpPr/>
          <p:nvPr/>
        </p:nvSpPr>
        <p:spPr>
          <a:xfrm>
            <a:off x="3816762" y="2097227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5917C62-EB9F-DB0B-DEAD-6B6DEC210DA5}"/>
              </a:ext>
            </a:extLst>
          </p:cNvPr>
          <p:cNvSpPr/>
          <p:nvPr/>
        </p:nvSpPr>
        <p:spPr>
          <a:xfrm>
            <a:off x="3816762" y="1445423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4A039-7B9B-56BB-68E2-8B8AC2B3C7FD}"/>
              </a:ext>
            </a:extLst>
          </p:cNvPr>
          <p:cNvSpPr txBox="1"/>
          <p:nvPr/>
        </p:nvSpPr>
        <p:spPr>
          <a:xfrm>
            <a:off x="510059" y="2532065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dauster.pereira@ifb.edu.br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A78195E-D860-25DF-8415-FA06791FA4F0}"/>
              </a:ext>
            </a:extLst>
          </p:cNvPr>
          <p:cNvSpPr/>
          <p:nvPr/>
        </p:nvSpPr>
        <p:spPr>
          <a:xfrm>
            <a:off x="4311635" y="2626893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Separa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da STRING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indicado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AE90ACD9-068F-FDD0-1C80-11811CDCECC0}"/>
              </a:ext>
            </a:extLst>
          </p:cNvPr>
          <p:cNvSpPr/>
          <p:nvPr/>
        </p:nvSpPr>
        <p:spPr>
          <a:xfrm>
            <a:off x="3816762" y="2774866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301B67-B981-64AE-6520-66A3E37690D0}"/>
              </a:ext>
            </a:extLst>
          </p:cNvPr>
          <p:cNvSpPr txBox="1"/>
          <p:nvPr/>
        </p:nvSpPr>
        <p:spPr>
          <a:xfrm>
            <a:off x="510059" y="3215938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dauster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souza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pereira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226DA11-9809-4F76-DECA-5AEF3E0C1443}"/>
              </a:ext>
            </a:extLst>
          </p:cNvPr>
          <p:cNvSpPr/>
          <p:nvPr/>
        </p:nvSpPr>
        <p:spPr>
          <a:xfrm>
            <a:off x="4264966" y="3304532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Coloca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das </a:t>
            </a:r>
            <a:r>
              <a:rPr lang="en-US" dirty="0" err="1"/>
              <a:t>palavras</a:t>
            </a:r>
            <a:r>
              <a:rPr lang="en-US" dirty="0"/>
              <a:t> MAIÚSCULAS.</a:t>
            </a:r>
            <a:endParaRPr lang="pt-BR" dirty="0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68A2A6A-C134-1FE9-9147-7C1673DD8F3D}"/>
              </a:ext>
            </a:extLst>
          </p:cNvPr>
          <p:cNvSpPr/>
          <p:nvPr/>
        </p:nvSpPr>
        <p:spPr>
          <a:xfrm>
            <a:off x="3770093" y="3452505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EB290E-6EBD-6DD5-DFDA-2AFB5DBFECD0}"/>
              </a:ext>
            </a:extLst>
          </p:cNvPr>
          <p:cNvSpPr txBox="1"/>
          <p:nvPr/>
        </p:nvSpPr>
        <p:spPr>
          <a:xfrm>
            <a:off x="510059" y="3798630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H25P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FCC4F0E-7DF3-818E-0556-099008983285}"/>
              </a:ext>
            </a:extLst>
          </p:cNvPr>
          <p:cNvSpPr/>
          <p:nvPr/>
        </p:nvSpPr>
        <p:spPr>
          <a:xfrm>
            <a:off x="4264966" y="3887224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Retira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indesejados</a:t>
            </a:r>
            <a:r>
              <a:rPr lang="en-US" dirty="0"/>
              <a:t>. No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retira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agregam</a:t>
            </a:r>
            <a:r>
              <a:rPr lang="en-US" dirty="0"/>
              <a:t> valor.</a:t>
            </a:r>
            <a:endParaRPr lang="pt-BR" dirty="0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10964266-5CEA-785C-EB0B-033D9D95A796}"/>
              </a:ext>
            </a:extLst>
          </p:cNvPr>
          <p:cNvSpPr/>
          <p:nvPr/>
        </p:nvSpPr>
        <p:spPr>
          <a:xfrm>
            <a:off x="3770093" y="4035197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D6CA90-55E6-39FC-36A4-677B4E980D75}"/>
              </a:ext>
            </a:extLst>
          </p:cNvPr>
          <p:cNvSpPr txBox="1"/>
          <p:nvPr/>
        </p:nvSpPr>
        <p:spPr>
          <a:xfrm>
            <a:off x="510059" y="4383574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H25PEREIRA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H25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ACF87FA-6B1D-775B-A2D5-2BCDF6542B9A}"/>
              </a:ext>
            </a:extLst>
          </p:cNvPr>
          <p:cNvSpPr/>
          <p:nvPr/>
        </p:nvSpPr>
        <p:spPr>
          <a:xfrm>
            <a:off x="4264966" y="4472168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Retorna</a:t>
            </a:r>
            <a:r>
              <a:rPr lang="en-US" dirty="0"/>
              <a:t> TRUE </a:t>
            </a:r>
            <a:r>
              <a:rPr lang="en-US" dirty="0" err="1"/>
              <a:t>ou</a:t>
            </a:r>
            <a:r>
              <a:rPr lang="en-US" dirty="0"/>
              <a:t> FALSE para um teste se </a:t>
            </a:r>
            <a:r>
              <a:rPr lang="en-US" dirty="0" err="1"/>
              <a:t>uma</a:t>
            </a:r>
            <a:r>
              <a:rPr lang="en-US" dirty="0"/>
              <a:t> STRING se </a:t>
            </a:r>
            <a:r>
              <a:rPr lang="en-US" dirty="0" err="1"/>
              <a:t>inicia</a:t>
            </a:r>
            <a:r>
              <a:rPr lang="en-US" dirty="0"/>
              <a:t> com um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específico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C39B089-374B-2526-20CD-AC705435B23D}"/>
              </a:ext>
            </a:extLst>
          </p:cNvPr>
          <p:cNvSpPr/>
          <p:nvPr/>
        </p:nvSpPr>
        <p:spPr>
          <a:xfrm>
            <a:off x="3770093" y="4620141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1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255" y="7301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Alguns métodos importantes para </a:t>
            </a:r>
            <a:r>
              <a:rPr lang="en" sz="2800" dirty="0">
                <a:solidFill>
                  <a:schemeClr val="bg1"/>
                </a:solidFill>
              </a:rPr>
              <a:t>strings</a:t>
            </a:r>
            <a:endParaRPr sz="2800" dirty="0">
              <a:solidFill>
                <a:schemeClr val="bg1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CFF275B-344B-3975-AFB5-F956C0C8DABB}"/>
              </a:ext>
            </a:extLst>
          </p:cNvPr>
          <p:cNvSpPr txBox="1"/>
          <p:nvPr/>
        </p:nvSpPr>
        <p:spPr>
          <a:xfrm>
            <a:off x="534691" y="1175433"/>
            <a:ext cx="5740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jantei 3 vezes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texto.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A9C4F5-BC0A-9398-838C-33B3F1A5CBFA}"/>
              </a:ext>
            </a:extLst>
          </p:cNvPr>
          <p:cNvSpPr/>
          <p:nvPr/>
        </p:nvSpPr>
        <p:spPr>
          <a:xfrm>
            <a:off x="4311635" y="1352879"/>
            <a:ext cx="4592640" cy="4346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Altera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para MAIÚSCULAS. </a:t>
            </a:r>
            <a:r>
              <a:rPr lang="en-US" dirty="0" err="1"/>
              <a:t>Números</a:t>
            </a:r>
            <a:r>
              <a:rPr lang="en-US" dirty="0"/>
              <a:t> </a:t>
            </a:r>
            <a:r>
              <a:rPr lang="en-US" dirty="0" err="1"/>
              <a:t>ficam</a:t>
            </a:r>
            <a:r>
              <a:rPr lang="en-US" dirty="0"/>
              <a:t> </a:t>
            </a:r>
            <a:r>
              <a:rPr lang="en-US" dirty="0" err="1"/>
              <a:t>inalterados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5917C62-EB9F-DB0B-DEAD-6B6DEC210DA5}"/>
              </a:ext>
            </a:extLst>
          </p:cNvPr>
          <p:cNvSpPr/>
          <p:nvPr/>
        </p:nvSpPr>
        <p:spPr>
          <a:xfrm>
            <a:off x="3816762" y="1445423"/>
            <a:ext cx="374564" cy="231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4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Revisão</a:t>
            </a:r>
            <a:endParaRPr sz="3500" dirty="0">
              <a:solidFill>
                <a:schemeClr val="accent2"/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Manipulação de Strings</a:t>
            </a:r>
            <a:endParaRPr b="1"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424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3A850756-A7E5-D3EF-0D7E-E4CE59DE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80" y="3196732"/>
            <a:ext cx="994924" cy="1546731"/>
          </a:xfrm>
          <a:prstGeom prst="rect">
            <a:avLst/>
          </a:prstGeom>
        </p:spPr>
      </p:pic>
      <p:sp>
        <p:nvSpPr>
          <p:cNvPr id="8" name="Google Shape;4580;p69">
            <a:extLst>
              <a:ext uri="{FF2B5EF4-FFF2-40B4-BE49-F238E27FC236}">
                <a16:creationId xmlns:a16="http://schemas.microsoft.com/office/drawing/2014/main" id="{0ACD7F7A-6F7B-D1D0-C93E-DA7E95279207}"/>
              </a:ext>
            </a:extLst>
          </p:cNvPr>
          <p:cNvSpPr txBox="1">
            <a:spLocks/>
          </p:cNvSpPr>
          <p:nvPr/>
        </p:nvSpPr>
        <p:spPr>
          <a:xfrm>
            <a:off x="2160721" y="2122722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latin typeface="Exo"/>
                <a:ea typeface="Exo"/>
                <a:cs typeface="Exo"/>
                <a:sym typeface="Exo"/>
              </a:rPr>
              <a:t>dauster.pereira@ifb.edu.br</a:t>
            </a:r>
          </a:p>
        </p:txBody>
      </p:sp>
      <p:sp>
        <p:nvSpPr>
          <p:cNvPr id="11" name="Google Shape;4579;p69">
            <a:extLst>
              <a:ext uri="{FF2B5EF4-FFF2-40B4-BE49-F238E27FC236}">
                <a16:creationId xmlns:a16="http://schemas.microsoft.com/office/drawing/2014/main" id="{2816D453-289A-60EB-7A94-099BEF323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6992" y="783259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2">
                    <a:lumMod val="75000"/>
                  </a:schemeClr>
                </a:solidFill>
              </a:rPr>
              <a:t>Contato!</a:t>
            </a:r>
            <a:endParaRPr sz="7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CFD29F7-4BFD-F92F-63C3-FAC449AD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16" y="2193903"/>
            <a:ext cx="868038" cy="86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textos</a:t>
            </a:r>
            <a:r>
              <a:rPr lang="en-US" sz="1600" dirty="0"/>
              <a:t> no Python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geral</a:t>
            </a:r>
            <a:r>
              <a:rPr lang="en-US" sz="1600" dirty="0"/>
              <a:t> </a:t>
            </a:r>
            <a:r>
              <a:rPr lang="en-US" sz="1600" dirty="0" err="1"/>
              <a:t>variáveis</a:t>
            </a:r>
            <a:r>
              <a:rPr lang="en-US" sz="1600" dirty="0"/>
              <a:t> do </a:t>
            </a:r>
            <a:r>
              <a:rPr lang="en-US" sz="1600" dirty="0" err="1"/>
              <a:t>tipo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hlink"/>
                </a:solidFill>
                <a:uFill>
                  <a:noFill/>
                </a:uFill>
              </a:rPr>
              <a:t>STRING</a:t>
            </a:r>
            <a:r>
              <a:rPr lang="en-US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1600" dirty="0"/>
              <a:t>As </a:t>
            </a:r>
            <a:r>
              <a:rPr lang="pt-BR" sz="1600" dirty="0" err="1"/>
              <a:t>Strings</a:t>
            </a:r>
            <a:r>
              <a:rPr lang="pt-BR" sz="1600" dirty="0"/>
              <a:t> no </a:t>
            </a:r>
            <a:r>
              <a:rPr lang="pt-BR" sz="1600" dirty="0" err="1"/>
              <a:t>Pyhton</a:t>
            </a:r>
            <a:r>
              <a:rPr lang="pt-BR" sz="1600" dirty="0"/>
              <a:t> são listas.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1600" dirty="0"/>
              <a:t>No </a:t>
            </a:r>
            <a:r>
              <a:rPr lang="pt-BR" sz="1600" dirty="0" err="1"/>
              <a:t>Pyhton</a:t>
            </a:r>
            <a:r>
              <a:rPr lang="pt-BR" sz="1600" dirty="0"/>
              <a:t>, cada caracteres é um item de uma lista. 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1600" dirty="0"/>
              <a:t>Se pegarmos um e-mail genérico “</a:t>
            </a:r>
            <a:r>
              <a:rPr lang="pt-BR" sz="1600" b="1" i="1" dirty="0">
                <a:solidFill>
                  <a:schemeClr val="hlink"/>
                </a:solidFill>
                <a:uFill>
                  <a:noFill/>
                </a:uFill>
              </a:rPr>
              <a:t>dauster.pereira@ifb.edu.br</a:t>
            </a:r>
            <a:r>
              <a:rPr lang="pt-BR" sz="1600" dirty="0"/>
              <a:t>”, podemos dividir todos os seus caracteres em uma lista.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21489" y="3072018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EDA9DB-0317-D749-69ED-E923F174BC29}"/>
              </a:ext>
            </a:extLst>
          </p:cNvPr>
          <p:cNvSpPr/>
          <p:nvPr/>
        </p:nvSpPr>
        <p:spPr>
          <a:xfrm>
            <a:off x="1407476" y="344776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30559" y="3170164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A9F473D-3F57-F85D-5A5E-03C1656F0490}"/>
              </a:ext>
            </a:extLst>
          </p:cNvPr>
          <p:cNvSpPr txBox="1">
            <a:spLocks/>
          </p:cNvSpPr>
          <p:nvPr/>
        </p:nvSpPr>
        <p:spPr>
          <a:xfrm>
            <a:off x="1209268" y="4083644"/>
            <a:ext cx="6966088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Perceba que o primeiro caractere 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“d” </a:t>
            </a:r>
            <a:r>
              <a:rPr lang="pt-BR" sz="1600" dirty="0">
                <a:solidFill>
                  <a:schemeClr val="bg1"/>
                </a:solidFill>
                <a:uFill>
                  <a:noFill/>
                </a:uFill>
              </a:rPr>
              <a:t>é o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 [0] </a:t>
            </a:r>
            <a:r>
              <a:rPr lang="pt-BR" sz="1600" dirty="0"/>
              <a:t>e o 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“r” </a:t>
            </a:r>
            <a:r>
              <a:rPr lang="pt-BR" sz="1600" dirty="0">
                <a:solidFill>
                  <a:schemeClr val="bg1"/>
                </a:solidFill>
                <a:uFill>
                  <a:noFill/>
                </a:uFill>
              </a:rPr>
              <a:t>é o de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 posição [25]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B392AB-8B70-327A-5ACC-954C6CCD909E}"/>
              </a:ext>
            </a:extLst>
          </p:cNvPr>
          <p:cNvSpPr/>
          <p:nvPr/>
        </p:nvSpPr>
        <p:spPr>
          <a:xfrm>
            <a:off x="1714920" y="344776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ED01D2-3FDB-1782-97D5-83876C7E0C7B}"/>
              </a:ext>
            </a:extLst>
          </p:cNvPr>
          <p:cNvSpPr/>
          <p:nvPr/>
        </p:nvSpPr>
        <p:spPr>
          <a:xfrm>
            <a:off x="2022364" y="344776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248FDA-1792-23A8-014F-9DF8B8FEE66B}"/>
              </a:ext>
            </a:extLst>
          </p:cNvPr>
          <p:cNvSpPr/>
          <p:nvPr/>
        </p:nvSpPr>
        <p:spPr>
          <a:xfrm>
            <a:off x="2329808" y="344776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B80934C-D40C-ADB3-CF44-AB9870EC09AB}"/>
              </a:ext>
            </a:extLst>
          </p:cNvPr>
          <p:cNvSpPr/>
          <p:nvPr/>
        </p:nvSpPr>
        <p:spPr>
          <a:xfrm>
            <a:off x="2637252" y="3448014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1A1C02A-B0FE-ED69-CEE7-EFA23F3951C3}"/>
              </a:ext>
            </a:extLst>
          </p:cNvPr>
          <p:cNvSpPr/>
          <p:nvPr/>
        </p:nvSpPr>
        <p:spPr>
          <a:xfrm>
            <a:off x="2944696" y="3448014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75B269-525C-5FD2-8FA6-67048BBD7AAD}"/>
              </a:ext>
            </a:extLst>
          </p:cNvPr>
          <p:cNvSpPr/>
          <p:nvPr/>
        </p:nvSpPr>
        <p:spPr>
          <a:xfrm>
            <a:off x="3252140" y="344751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6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30BB9CA-7DDC-5303-4DBA-863467634A11}"/>
              </a:ext>
            </a:extLst>
          </p:cNvPr>
          <p:cNvSpPr/>
          <p:nvPr/>
        </p:nvSpPr>
        <p:spPr>
          <a:xfrm>
            <a:off x="3559584" y="344751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7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9935E4-2C13-2966-5B33-CC41F53981BD}"/>
              </a:ext>
            </a:extLst>
          </p:cNvPr>
          <p:cNvSpPr/>
          <p:nvPr/>
        </p:nvSpPr>
        <p:spPr>
          <a:xfrm>
            <a:off x="3867028" y="344751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8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882C085-6324-8138-48E6-CC8A8C15EC33}"/>
              </a:ext>
            </a:extLst>
          </p:cNvPr>
          <p:cNvSpPr/>
          <p:nvPr/>
        </p:nvSpPr>
        <p:spPr>
          <a:xfrm>
            <a:off x="4174472" y="344751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9</a:t>
            </a:r>
            <a:endParaRPr lang="pt-BR" dirty="0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40ECDCE8-EC34-19FC-9A9D-48922E759B95}"/>
              </a:ext>
            </a:extLst>
          </p:cNvPr>
          <p:cNvSpPr txBox="1">
            <a:spLocks/>
          </p:cNvSpPr>
          <p:nvPr/>
        </p:nvSpPr>
        <p:spPr>
          <a:xfrm>
            <a:off x="4372679" y="3411978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A76200F-1517-4658-B057-9D970ABE5A2E}"/>
              </a:ext>
            </a:extLst>
          </p:cNvPr>
          <p:cNvSpPr/>
          <p:nvPr/>
        </p:nvSpPr>
        <p:spPr>
          <a:xfrm>
            <a:off x="5000006" y="3447869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23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340903-76EE-3935-FE95-8DF731F07F36}"/>
              </a:ext>
            </a:extLst>
          </p:cNvPr>
          <p:cNvSpPr/>
          <p:nvPr/>
        </p:nvSpPr>
        <p:spPr>
          <a:xfrm>
            <a:off x="5521901" y="3447518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24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0BAB96A-439C-08D2-F27A-222B9B296F54}"/>
              </a:ext>
            </a:extLst>
          </p:cNvPr>
          <p:cNvSpPr/>
          <p:nvPr/>
        </p:nvSpPr>
        <p:spPr>
          <a:xfrm>
            <a:off x="6043796" y="3447869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61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 animBg="1"/>
      <p:bldP spid="6" grpId="0" animBg="1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1600" dirty="0"/>
              <a:t>Como utilizar as 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posições</a:t>
            </a:r>
            <a:r>
              <a:rPr lang="pt-BR" sz="1600" dirty="0"/>
              <a:t>: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09268" y="1092550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EDA9DB-0317-D749-69ED-E923F174BC29}"/>
              </a:ext>
            </a:extLst>
          </p:cNvPr>
          <p:cNvSpPr/>
          <p:nvPr/>
        </p:nvSpPr>
        <p:spPr>
          <a:xfrm>
            <a:off x="1395255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18338" y="1190696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A9F473D-3F57-F85D-5A5E-03C1656F0490}"/>
              </a:ext>
            </a:extLst>
          </p:cNvPr>
          <p:cNvSpPr txBox="1">
            <a:spLocks/>
          </p:cNvSpPr>
          <p:nvPr/>
        </p:nvSpPr>
        <p:spPr>
          <a:xfrm>
            <a:off x="966172" y="2274612"/>
            <a:ext cx="6966088" cy="46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Perceba que o primeiro caractere 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“d” </a:t>
            </a:r>
            <a:r>
              <a:rPr lang="pt-BR" sz="1600" dirty="0">
                <a:solidFill>
                  <a:schemeClr val="bg1"/>
                </a:solidFill>
                <a:uFill>
                  <a:noFill/>
                </a:uFill>
              </a:rPr>
              <a:t>é o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 [0] </a:t>
            </a:r>
            <a:r>
              <a:rPr lang="pt-BR" sz="1600" dirty="0"/>
              <a:t>e o 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“r” </a:t>
            </a:r>
            <a:r>
              <a:rPr lang="pt-BR" sz="1600" dirty="0">
                <a:solidFill>
                  <a:schemeClr val="bg1"/>
                </a:solidFill>
                <a:uFill>
                  <a:noFill/>
                </a:uFill>
              </a:rPr>
              <a:t>é o de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 posição [25]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B392AB-8B70-327A-5ACC-954C6CCD909E}"/>
              </a:ext>
            </a:extLst>
          </p:cNvPr>
          <p:cNvSpPr/>
          <p:nvPr/>
        </p:nvSpPr>
        <p:spPr>
          <a:xfrm>
            <a:off x="1702699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ED01D2-3FDB-1782-97D5-83876C7E0C7B}"/>
              </a:ext>
            </a:extLst>
          </p:cNvPr>
          <p:cNvSpPr/>
          <p:nvPr/>
        </p:nvSpPr>
        <p:spPr>
          <a:xfrm>
            <a:off x="2010143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248FDA-1792-23A8-014F-9DF8B8FEE66B}"/>
              </a:ext>
            </a:extLst>
          </p:cNvPr>
          <p:cNvSpPr/>
          <p:nvPr/>
        </p:nvSpPr>
        <p:spPr>
          <a:xfrm>
            <a:off x="2317587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B80934C-D40C-ADB3-CF44-AB9870EC09AB}"/>
              </a:ext>
            </a:extLst>
          </p:cNvPr>
          <p:cNvSpPr/>
          <p:nvPr/>
        </p:nvSpPr>
        <p:spPr>
          <a:xfrm>
            <a:off x="2625031" y="146854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1A1C02A-B0FE-ED69-CEE7-EFA23F3951C3}"/>
              </a:ext>
            </a:extLst>
          </p:cNvPr>
          <p:cNvSpPr/>
          <p:nvPr/>
        </p:nvSpPr>
        <p:spPr>
          <a:xfrm>
            <a:off x="2932475" y="146854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75B269-525C-5FD2-8FA6-67048BBD7AAD}"/>
              </a:ext>
            </a:extLst>
          </p:cNvPr>
          <p:cNvSpPr/>
          <p:nvPr/>
        </p:nvSpPr>
        <p:spPr>
          <a:xfrm>
            <a:off x="3239919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6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30BB9CA-7DDC-5303-4DBA-863467634A11}"/>
              </a:ext>
            </a:extLst>
          </p:cNvPr>
          <p:cNvSpPr/>
          <p:nvPr/>
        </p:nvSpPr>
        <p:spPr>
          <a:xfrm>
            <a:off x="3547363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7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9935E4-2C13-2966-5B33-CC41F53981BD}"/>
              </a:ext>
            </a:extLst>
          </p:cNvPr>
          <p:cNvSpPr/>
          <p:nvPr/>
        </p:nvSpPr>
        <p:spPr>
          <a:xfrm>
            <a:off x="3854807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8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882C085-6324-8138-48E6-CC8A8C15EC33}"/>
              </a:ext>
            </a:extLst>
          </p:cNvPr>
          <p:cNvSpPr/>
          <p:nvPr/>
        </p:nvSpPr>
        <p:spPr>
          <a:xfrm>
            <a:off x="4162251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9</a:t>
            </a:r>
            <a:endParaRPr lang="pt-BR" dirty="0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40ECDCE8-EC34-19FC-9A9D-48922E759B95}"/>
              </a:ext>
            </a:extLst>
          </p:cNvPr>
          <p:cNvSpPr txBox="1">
            <a:spLocks/>
          </p:cNvSpPr>
          <p:nvPr/>
        </p:nvSpPr>
        <p:spPr>
          <a:xfrm>
            <a:off x="4360458" y="1432510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A76200F-1517-4658-B057-9D970ABE5A2E}"/>
              </a:ext>
            </a:extLst>
          </p:cNvPr>
          <p:cNvSpPr/>
          <p:nvPr/>
        </p:nvSpPr>
        <p:spPr>
          <a:xfrm>
            <a:off x="4987785" y="1468401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23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340903-76EE-3935-FE95-8DF731F07F36}"/>
              </a:ext>
            </a:extLst>
          </p:cNvPr>
          <p:cNvSpPr/>
          <p:nvPr/>
        </p:nvSpPr>
        <p:spPr>
          <a:xfrm>
            <a:off x="5509680" y="1468050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24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0BAB96A-439C-08D2-F27A-222B9B296F54}"/>
              </a:ext>
            </a:extLst>
          </p:cNvPr>
          <p:cNvSpPr/>
          <p:nvPr/>
        </p:nvSpPr>
        <p:spPr>
          <a:xfrm>
            <a:off x="6031575" y="1468401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25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D589CC4-99EC-0BBD-5585-58CC2DFF2F55}"/>
              </a:ext>
            </a:extLst>
          </p:cNvPr>
          <p:cNvSpPr txBox="1">
            <a:spLocks/>
          </p:cNvSpPr>
          <p:nvPr/>
        </p:nvSpPr>
        <p:spPr>
          <a:xfrm>
            <a:off x="1377442" y="2670252"/>
            <a:ext cx="7187283" cy="80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pt-BR" sz="1600" b="0" dirty="0">
                <a:solidFill>
                  <a:srgbClr val="FF79C6"/>
                </a:solidFill>
                <a:effectLst/>
                <a:latin typeface="PT Sans" panose="020B0503020203020204" pitchFamily="34" charset="0"/>
              </a:rPr>
              <a:t>= </a:t>
            </a:r>
            <a:r>
              <a:rPr lang="pt-BR" sz="1600" b="0" dirty="0">
                <a:solidFill>
                  <a:srgbClr val="F1FA8C"/>
                </a:solidFill>
                <a:effectLst/>
                <a:latin typeface="PT Sans" panose="020B0503020203020204" pitchFamily="34" charset="0"/>
              </a:rPr>
              <a:t>“dauster.pereira@ifb.edu.br”</a:t>
            </a:r>
            <a:endParaRPr lang="pt-BR" sz="1600" b="0" dirty="0">
              <a:solidFill>
                <a:srgbClr val="FF79C6"/>
              </a:solidFill>
              <a:effectLst/>
              <a:latin typeface="PT Sans" panose="020B0503020203020204" pitchFamily="34" charset="0"/>
            </a:endParaRPr>
          </a:p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</a:t>
            </a:r>
            <a:r>
              <a:rPr lang="pt-BR" sz="1600" b="0" dirty="0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print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[0]) </a:t>
            </a:r>
            <a:r>
              <a:rPr lang="pt-BR" sz="1600" b="0" dirty="0">
                <a:solidFill>
                  <a:schemeClr val="bg1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#pegando a posição [0] do valor atribuído a variável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AD49846-E329-DAA4-DE8E-DDEF9E74E4B8}"/>
              </a:ext>
            </a:extLst>
          </p:cNvPr>
          <p:cNvSpPr/>
          <p:nvPr/>
        </p:nvSpPr>
        <p:spPr>
          <a:xfrm>
            <a:off x="2317587" y="3405851"/>
            <a:ext cx="307444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pt-BR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0CC26557-7BC2-F82F-EF17-47EB9B088E56}"/>
              </a:ext>
            </a:extLst>
          </p:cNvPr>
          <p:cNvSpPr txBox="1">
            <a:spLocks/>
          </p:cNvSpPr>
          <p:nvPr/>
        </p:nvSpPr>
        <p:spPr>
          <a:xfrm>
            <a:off x="1499339" y="3851815"/>
            <a:ext cx="7187283" cy="40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</a:t>
            </a:r>
            <a:r>
              <a:rPr lang="pt-BR" sz="1600" b="0" dirty="0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print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[0:7]) </a:t>
            </a:r>
            <a:r>
              <a:rPr lang="pt-BR" sz="1600" b="0" dirty="0">
                <a:solidFill>
                  <a:schemeClr val="bg1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#pegando a posição [0] at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PT Sans" panose="020B0503020203020204" pitchFamily="34" charset="0"/>
              </a:rPr>
              <a:t>é a posição [7] (não incluído)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E6CC059-CDDE-E6FC-B62B-254923703555}"/>
              </a:ext>
            </a:extLst>
          </p:cNvPr>
          <p:cNvSpPr/>
          <p:nvPr/>
        </p:nvSpPr>
        <p:spPr>
          <a:xfrm>
            <a:off x="2253058" y="4417298"/>
            <a:ext cx="1226305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dauster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5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  <p:bldP spid="25" grpId="0" animBg="1"/>
      <p:bldP spid="26" grpId="0" animBg="1"/>
      <p:bldP spid="7" grpId="0"/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sz="1600" dirty="0"/>
              <a:t>Um dos métodos mais usados é o </a:t>
            </a:r>
            <a:r>
              <a:rPr lang="pt-BR" sz="1600" b="1" dirty="0">
                <a:solidFill>
                  <a:schemeClr val="hlink"/>
                </a:solidFill>
                <a:uFill>
                  <a:noFill/>
                </a:uFill>
              </a:rPr>
              <a:t>LEN()</a:t>
            </a:r>
            <a:r>
              <a:rPr lang="pt-BR" sz="1600" dirty="0"/>
              <a:t>: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09268" y="1092550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EDA9DB-0317-D749-69ED-E923F174BC29}"/>
              </a:ext>
            </a:extLst>
          </p:cNvPr>
          <p:cNvSpPr/>
          <p:nvPr/>
        </p:nvSpPr>
        <p:spPr>
          <a:xfrm>
            <a:off x="1395255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18338" y="1190696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B392AB-8B70-327A-5ACC-954C6CCD909E}"/>
              </a:ext>
            </a:extLst>
          </p:cNvPr>
          <p:cNvSpPr/>
          <p:nvPr/>
        </p:nvSpPr>
        <p:spPr>
          <a:xfrm>
            <a:off x="1702699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ED01D2-3FDB-1782-97D5-83876C7E0C7B}"/>
              </a:ext>
            </a:extLst>
          </p:cNvPr>
          <p:cNvSpPr/>
          <p:nvPr/>
        </p:nvSpPr>
        <p:spPr>
          <a:xfrm>
            <a:off x="2010143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248FDA-1792-23A8-014F-9DF8B8FEE66B}"/>
              </a:ext>
            </a:extLst>
          </p:cNvPr>
          <p:cNvSpPr/>
          <p:nvPr/>
        </p:nvSpPr>
        <p:spPr>
          <a:xfrm>
            <a:off x="2317587" y="1468298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B80934C-D40C-ADB3-CF44-AB9870EC09AB}"/>
              </a:ext>
            </a:extLst>
          </p:cNvPr>
          <p:cNvSpPr/>
          <p:nvPr/>
        </p:nvSpPr>
        <p:spPr>
          <a:xfrm>
            <a:off x="2625031" y="146854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1A1C02A-B0FE-ED69-CEE7-EFA23F3951C3}"/>
              </a:ext>
            </a:extLst>
          </p:cNvPr>
          <p:cNvSpPr/>
          <p:nvPr/>
        </p:nvSpPr>
        <p:spPr>
          <a:xfrm>
            <a:off x="2932475" y="1468546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75B269-525C-5FD2-8FA6-67048BBD7AAD}"/>
              </a:ext>
            </a:extLst>
          </p:cNvPr>
          <p:cNvSpPr/>
          <p:nvPr/>
        </p:nvSpPr>
        <p:spPr>
          <a:xfrm>
            <a:off x="3239919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6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30BB9CA-7DDC-5303-4DBA-863467634A11}"/>
              </a:ext>
            </a:extLst>
          </p:cNvPr>
          <p:cNvSpPr/>
          <p:nvPr/>
        </p:nvSpPr>
        <p:spPr>
          <a:xfrm>
            <a:off x="3547363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7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9935E4-2C13-2966-5B33-CC41F53981BD}"/>
              </a:ext>
            </a:extLst>
          </p:cNvPr>
          <p:cNvSpPr/>
          <p:nvPr/>
        </p:nvSpPr>
        <p:spPr>
          <a:xfrm>
            <a:off x="3854807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8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882C085-6324-8138-48E6-CC8A8C15EC33}"/>
              </a:ext>
            </a:extLst>
          </p:cNvPr>
          <p:cNvSpPr/>
          <p:nvPr/>
        </p:nvSpPr>
        <p:spPr>
          <a:xfrm>
            <a:off x="4162251" y="1468050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9</a:t>
            </a:r>
            <a:endParaRPr lang="pt-BR" dirty="0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40ECDCE8-EC34-19FC-9A9D-48922E759B95}"/>
              </a:ext>
            </a:extLst>
          </p:cNvPr>
          <p:cNvSpPr txBox="1">
            <a:spLocks/>
          </p:cNvSpPr>
          <p:nvPr/>
        </p:nvSpPr>
        <p:spPr>
          <a:xfrm>
            <a:off x="4360458" y="1432510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A76200F-1517-4658-B057-9D970ABE5A2E}"/>
              </a:ext>
            </a:extLst>
          </p:cNvPr>
          <p:cNvSpPr/>
          <p:nvPr/>
        </p:nvSpPr>
        <p:spPr>
          <a:xfrm>
            <a:off x="4987785" y="1468401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23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340903-76EE-3935-FE95-8DF731F07F36}"/>
              </a:ext>
            </a:extLst>
          </p:cNvPr>
          <p:cNvSpPr/>
          <p:nvPr/>
        </p:nvSpPr>
        <p:spPr>
          <a:xfrm>
            <a:off x="5509680" y="1468050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24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0BAB96A-439C-08D2-F27A-222B9B296F54}"/>
              </a:ext>
            </a:extLst>
          </p:cNvPr>
          <p:cNvSpPr/>
          <p:nvPr/>
        </p:nvSpPr>
        <p:spPr>
          <a:xfrm>
            <a:off x="6031575" y="1468401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25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D589CC4-99EC-0BBD-5585-58CC2DFF2F55}"/>
              </a:ext>
            </a:extLst>
          </p:cNvPr>
          <p:cNvSpPr txBox="1">
            <a:spLocks/>
          </p:cNvSpPr>
          <p:nvPr/>
        </p:nvSpPr>
        <p:spPr>
          <a:xfrm>
            <a:off x="1377442" y="2670252"/>
            <a:ext cx="7187283" cy="80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pt-BR" sz="1600" b="0" dirty="0">
                <a:solidFill>
                  <a:srgbClr val="FF79C6"/>
                </a:solidFill>
                <a:effectLst/>
                <a:latin typeface="PT Sans" panose="020B0503020203020204" pitchFamily="34" charset="0"/>
              </a:rPr>
              <a:t>= </a:t>
            </a:r>
            <a:r>
              <a:rPr lang="pt-BR" sz="1600" b="0" dirty="0">
                <a:solidFill>
                  <a:srgbClr val="F1FA8C"/>
                </a:solidFill>
                <a:effectLst/>
                <a:latin typeface="PT Sans" panose="020B0503020203020204" pitchFamily="34" charset="0"/>
              </a:rPr>
              <a:t>“dauster.pereira@ifb.edu.br”</a:t>
            </a:r>
            <a:endParaRPr lang="pt-BR" sz="1600" b="0" dirty="0">
              <a:solidFill>
                <a:srgbClr val="FF79C6"/>
              </a:solidFill>
              <a:effectLst/>
              <a:latin typeface="PT Sans" panose="020B0503020203020204" pitchFamily="34" charset="0"/>
            </a:endParaRPr>
          </a:p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print(</a:t>
            </a:r>
            <a:r>
              <a:rPr lang="pt-BR" sz="1600" b="0" dirty="0" err="1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len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))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AD49846-E329-DAA4-DE8E-DDEF9E74E4B8}"/>
              </a:ext>
            </a:extLst>
          </p:cNvPr>
          <p:cNvSpPr/>
          <p:nvPr/>
        </p:nvSpPr>
        <p:spPr>
          <a:xfrm>
            <a:off x="2317586" y="3405851"/>
            <a:ext cx="464359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  <a:endParaRPr lang="pt-BR" dirty="0"/>
          </a:p>
        </p:txBody>
      </p:sp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0CC26557-7BC2-F82F-EF17-47EB9B088E56}"/>
              </a:ext>
            </a:extLst>
          </p:cNvPr>
          <p:cNvSpPr txBox="1">
            <a:spLocks/>
          </p:cNvSpPr>
          <p:nvPr/>
        </p:nvSpPr>
        <p:spPr>
          <a:xfrm>
            <a:off x="2461852" y="3329279"/>
            <a:ext cx="6633390" cy="40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</a:t>
            </a:r>
            <a:r>
              <a:rPr lang="pt-BR" sz="1400" b="0" dirty="0">
                <a:solidFill>
                  <a:schemeClr val="bg1">
                    <a:lumMod val="75000"/>
                  </a:schemeClr>
                </a:solidFill>
                <a:effectLst/>
                <a:latin typeface="PT Sans" panose="020B0503020203020204" pitchFamily="34" charset="0"/>
              </a:rPr>
              <a:t>#considera todos os caracteres – ESPAÇO (“ ”), VÍRGULAS (“,”), PONTOS(“.”), etc.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17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/>
      <p:bldP spid="24" grpId="0" animBg="1"/>
      <p:bldP spid="25" grpId="0" animBg="1"/>
      <p:bldP spid="2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Outra</a:t>
            </a:r>
            <a:r>
              <a:rPr lang="en-US" sz="1600" dirty="0"/>
              <a:t> forma </a:t>
            </a:r>
            <a:r>
              <a:rPr lang="en-US" sz="1600" dirty="0" err="1"/>
              <a:t>possível</a:t>
            </a:r>
            <a:r>
              <a:rPr lang="en-US" sz="1600" dirty="0"/>
              <a:t> é a </a:t>
            </a:r>
            <a:r>
              <a:rPr lang="en-US" sz="1600" dirty="0" err="1"/>
              <a:t>posição</a:t>
            </a:r>
            <a:r>
              <a:rPr lang="en-US" sz="1600" dirty="0"/>
              <a:t> com </a:t>
            </a:r>
            <a:r>
              <a:rPr lang="en-US" sz="1600" dirty="0" err="1"/>
              <a:t>índice</a:t>
            </a:r>
            <a:r>
              <a:rPr lang="en-US" sz="1600" dirty="0"/>
              <a:t> </a:t>
            </a:r>
            <a:r>
              <a:rPr lang="en-US" sz="1600" b="1" i="1" dirty="0" err="1">
                <a:solidFill>
                  <a:schemeClr val="hlink"/>
                </a:solidFill>
                <a:uFill>
                  <a:noFill/>
                </a:uFill>
              </a:rPr>
              <a:t>negativo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09268" y="1122275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EDA9DB-0317-D749-69ED-E923F174BC29}"/>
              </a:ext>
            </a:extLst>
          </p:cNvPr>
          <p:cNvSpPr/>
          <p:nvPr/>
        </p:nvSpPr>
        <p:spPr>
          <a:xfrm>
            <a:off x="1395255" y="1498023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-26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18338" y="1220421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B392AB-8B70-327A-5ACC-954C6CCD909E}"/>
              </a:ext>
            </a:extLst>
          </p:cNvPr>
          <p:cNvSpPr/>
          <p:nvPr/>
        </p:nvSpPr>
        <p:spPr>
          <a:xfrm>
            <a:off x="1957105" y="1513045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-25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ED01D2-3FDB-1782-97D5-83876C7E0C7B}"/>
              </a:ext>
            </a:extLst>
          </p:cNvPr>
          <p:cNvSpPr/>
          <p:nvPr/>
        </p:nvSpPr>
        <p:spPr>
          <a:xfrm>
            <a:off x="2516072" y="1498053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-24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248FDA-1792-23A8-014F-9DF8B8FEE66B}"/>
              </a:ext>
            </a:extLst>
          </p:cNvPr>
          <p:cNvSpPr/>
          <p:nvPr/>
        </p:nvSpPr>
        <p:spPr>
          <a:xfrm>
            <a:off x="3081285" y="1500599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-23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B80934C-D40C-ADB3-CF44-AB9870EC09AB}"/>
              </a:ext>
            </a:extLst>
          </p:cNvPr>
          <p:cNvSpPr/>
          <p:nvPr/>
        </p:nvSpPr>
        <p:spPr>
          <a:xfrm>
            <a:off x="3646021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-22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1A1C02A-B0FE-ED69-CEE7-EFA23F3951C3}"/>
              </a:ext>
            </a:extLst>
          </p:cNvPr>
          <p:cNvSpPr/>
          <p:nvPr/>
        </p:nvSpPr>
        <p:spPr>
          <a:xfrm>
            <a:off x="4204984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-21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75B269-525C-5FD2-8FA6-67048BBD7AAD}"/>
              </a:ext>
            </a:extLst>
          </p:cNvPr>
          <p:cNvSpPr/>
          <p:nvPr/>
        </p:nvSpPr>
        <p:spPr>
          <a:xfrm>
            <a:off x="4781228" y="152580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-20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30BB9CA-7DDC-5303-4DBA-863467634A11}"/>
              </a:ext>
            </a:extLst>
          </p:cNvPr>
          <p:cNvSpPr/>
          <p:nvPr/>
        </p:nvSpPr>
        <p:spPr>
          <a:xfrm>
            <a:off x="5346954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-19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9935E4-2C13-2966-5B33-CC41F53981BD}"/>
              </a:ext>
            </a:extLst>
          </p:cNvPr>
          <p:cNvSpPr/>
          <p:nvPr/>
        </p:nvSpPr>
        <p:spPr>
          <a:xfrm>
            <a:off x="5923198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-18</a:t>
            </a:r>
            <a:endParaRPr lang="pt-BR" dirty="0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40ECDCE8-EC34-19FC-9A9D-48922E759B95}"/>
              </a:ext>
            </a:extLst>
          </p:cNvPr>
          <p:cNvSpPr txBox="1">
            <a:spLocks/>
          </p:cNvSpPr>
          <p:nvPr/>
        </p:nvSpPr>
        <p:spPr>
          <a:xfrm>
            <a:off x="6336005" y="1474776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A76200F-1517-4658-B057-9D970ABE5A2E}"/>
              </a:ext>
            </a:extLst>
          </p:cNvPr>
          <p:cNvSpPr/>
          <p:nvPr/>
        </p:nvSpPr>
        <p:spPr>
          <a:xfrm>
            <a:off x="6908892" y="1511173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-3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340903-76EE-3935-FE95-8DF731F07F36}"/>
              </a:ext>
            </a:extLst>
          </p:cNvPr>
          <p:cNvSpPr/>
          <p:nvPr/>
        </p:nvSpPr>
        <p:spPr>
          <a:xfrm>
            <a:off x="7415062" y="1508031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-2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0BAB96A-439C-08D2-F27A-222B9B296F54}"/>
              </a:ext>
            </a:extLst>
          </p:cNvPr>
          <p:cNvSpPr/>
          <p:nvPr/>
        </p:nvSpPr>
        <p:spPr>
          <a:xfrm>
            <a:off x="7910681" y="1508902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-1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A3FD7A-C1E1-A786-D455-2E1874F808BE}"/>
              </a:ext>
            </a:extLst>
          </p:cNvPr>
          <p:cNvSpPr txBox="1">
            <a:spLocks/>
          </p:cNvSpPr>
          <p:nvPr/>
        </p:nvSpPr>
        <p:spPr>
          <a:xfrm>
            <a:off x="1170515" y="2424987"/>
            <a:ext cx="7187283" cy="80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pt-BR" sz="1600" b="0" dirty="0">
                <a:solidFill>
                  <a:srgbClr val="FF79C6"/>
                </a:solidFill>
                <a:effectLst/>
                <a:latin typeface="PT Sans" panose="020B0503020203020204" pitchFamily="34" charset="0"/>
              </a:rPr>
              <a:t>= </a:t>
            </a:r>
            <a:r>
              <a:rPr lang="pt-BR" sz="1600" b="0" dirty="0">
                <a:solidFill>
                  <a:srgbClr val="F1FA8C"/>
                </a:solidFill>
                <a:effectLst/>
                <a:latin typeface="PT Sans" panose="020B0503020203020204" pitchFamily="34" charset="0"/>
              </a:rPr>
              <a:t>“dauster.pereira@ifb.edu.br”</a:t>
            </a:r>
            <a:endParaRPr lang="pt-BR" sz="1600" b="0" dirty="0">
              <a:solidFill>
                <a:srgbClr val="FF79C6"/>
              </a:solidFill>
              <a:effectLst/>
              <a:latin typeface="PT Sans" panose="020B0503020203020204" pitchFamily="34" charset="0"/>
            </a:endParaRPr>
          </a:p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</a:t>
            </a:r>
            <a:r>
              <a:rPr lang="pt-BR" sz="1600" b="0" dirty="0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print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[-22])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EE10FA-BA8D-ABB5-75E0-6A7BFA6127BA}"/>
              </a:ext>
            </a:extLst>
          </p:cNvPr>
          <p:cNvSpPr/>
          <p:nvPr/>
        </p:nvSpPr>
        <p:spPr>
          <a:xfrm>
            <a:off x="2110660" y="3160586"/>
            <a:ext cx="459088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pt-BR" dirty="0"/>
          </a:p>
        </p:txBody>
      </p:sp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1CC3DDC-DB75-CE6D-5857-E37CCA107A07}"/>
              </a:ext>
            </a:extLst>
          </p:cNvPr>
          <p:cNvSpPr txBox="1">
            <a:spLocks/>
          </p:cNvSpPr>
          <p:nvPr/>
        </p:nvSpPr>
        <p:spPr>
          <a:xfrm>
            <a:off x="282111" y="3417471"/>
            <a:ext cx="7717800" cy="132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Se </a:t>
            </a:r>
            <a:r>
              <a:rPr lang="en-US" sz="1600" dirty="0" err="1"/>
              <a:t>eu</a:t>
            </a:r>
            <a:r>
              <a:rPr lang="en-US" sz="1600" dirty="0"/>
              <a:t> </a:t>
            </a:r>
            <a:r>
              <a:rPr lang="en-US" sz="1600" dirty="0" err="1"/>
              <a:t>quero</a:t>
            </a:r>
            <a:r>
              <a:rPr lang="en-US" sz="1600" dirty="0"/>
              <a:t> o </a:t>
            </a:r>
            <a:r>
              <a:rPr lang="en-US" sz="1600" dirty="0" err="1"/>
              <a:t>caractere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chemeClr val="hlink"/>
                </a:solidFill>
                <a:uFill>
                  <a:noFill/>
                </a:uFill>
              </a:rPr>
              <a:t>“t”</a:t>
            </a:r>
            <a:r>
              <a:rPr lang="en-US" sz="1600" dirty="0"/>
              <a:t>, </a:t>
            </a:r>
            <a:r>
              <a:rPr lang="en-US" sz="1600" dirty="0" err="1"/>
              <a:t>posso</a:t>
            </a:r>
            <a:r>
              <a:rPr lang="en-US" sz="1600" dirty="0"/>
              <a:t> usar tanto o </a:t>
            </a:r>
            <a:r>
              <a:rPr lang="en-US" sz="1600" b="1" i="1" dirty="0">
                <a:solidFill>
                  <a:schemeClr val="hlink"/>
                </a:solidFill>
                <a:uFill>
                  <a:noFill/>
                </a:uFill>
              </a:rPr>
              <a:t>[4]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o </a:t>
            </a:r>
            <a:r>
              <a:rPr lang="en-US" sz="1600" b="1" i="1" dirty="0">
                <a:solidFill>
                  <a:schemeClr val="hlink"/>
                </a:solidFill>
                <a:uFill>
                  <a:noFill/>
                </a:uFill>
              </a:rPr>
              <a:t>[-22]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8CF6CD5-D620-DAF5-21AB-209B225E2F05}"/>
              </a:ext>
            </a:extLst>
          </p:cNvPr>
          <p:cNvSpPr/>
          <p:nvPr/>
        </p:nvSpPr>
        <p:spPr>
          <a:xfrm>
            <a:off x="1395294" y="4081751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</a:t>
            </a:r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17ECB45-983E-CFD2-2222-047918C37DF4}"/>
              </a:ext>
            </a:extLst>
          </p:cNvPr>
          <p:cNvSpPr/>
          <p:nvPr/>
        </p:nvSpPr>
        <p:spPr>
          <a:xfrm>
            <a:off x="1702738" y="4081751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FE18C62-0E31-95B5-B94D-58E24B22EFDA}"/>
              </a:ext>
            </a:extLst>
          </p:cNvPr>
          <p:cNvSpPr/>
          <p:nvPr/>
        </p:nvSpPr>
        <p:spPr>
          <a:xfrm>
            <a:off x="2010182" y="4081751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50BF14F-CB5F-66B0-27A1-A106C4B95A2A}"/>
              </a:ext>
            </a:extLst>
          </p:cNvPr>
          <p:cNvSpPr/>
          <p:nvPr/>
        </p:nvSpPr>
        <p:spPr>
          <a:xfrm>
            <a:off x="2317626" y="4081751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70C4E05-9B11-D5E1-9C78-BBFF5D17061F}"/>
              </a:ext>
            </a:extLst>
          </p:cNvPr>
          <p:cNvSpPr/>
          <p:nvPr/>
        </p:nvSpPr>
        <p:spPr>
          <a:xfrm>
            <a:off x="2625070" y="4081999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C3F818C-F24C-409A-E387-C86C010DA743}"/>
              </a:ext>
            </a:extLst>
          </p:cNvPr>
          <p:cNvSpPr/>
          <p:nvPr/>
        </p:nvSpPr>
        <p:spPr>
          <a:xfrm>
            <a:off x="2932514" y="4081999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33DB8C1-82CD-95F8-06FB-805A44A7FD32}"/>
              </a:ext>
            </a:extLst>
          </p:cNvPr>
          <p:cNvSpPr/>
          <p:nvPr/>
        </p:nvSpPr>
        <p:spPr>
          <a:xfrm>
            <a:off x="3239958" y="4081503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6</a:t>
            </a:r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9743438-DEA6-7C4B-1616-0B4C8FCDCAA4}"/>
              </a:ext>
            </a:extLst>
          </p:cNvPr>
          <p:cNvSpPr/>
          <p:nvPr/>
        </p:nvSpPr>
        <p:spPr>
          <a:xfrm>
            <a:off x="3547402" y="4081503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7</a:t>
            </a:r>
            <a:endParaRPr lang="pt-BR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DE1D163-A529-1527-7887-C95500A7265C}"/>
              </a:ext>
            </a:extLst>
          </p:cNvPr>
          <p:cNvSpPr/>
          <p:nvPr/>
        </p:nvSpPr>
        <p:spPr>
          <a:xfrm>
            <a:off x="3854846" y="4081503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8</a:t>
            </a:r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8549219-24DA-4309-FEC5-F43ED3834990}"/>
              </a:ext>
            </a:extLst>
          </p:cNvPr>
          <p:cNvSpPr/>
          <p:nvPr/>
        </p:nvSpPr>
        <p:spPr>
          <a:xfrm>
            <a:off x="4162290" y="4081503"/>
            <a:ext cx="242915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9</a:t>
            </a:r>
            <a:endParaRPr lang="pt-BR" dirty="0"/>
          </a:p>
        </p:txBody>
      </p:sp>
      <p:sp>
        <p:nvSpPr>
          <p:cNvPr id="36" name="Espaço Reservado para Texto 6">
            <a:extLst>
              <a:ext uri="{FF2B5EF4-FFF2-40B4-BE49-F238E27FC236}">
                <a16:creationId xmlns:a16="http://schemas.microsoft.com/office/drawing/2014/main" id="{61CA25D9-8A01-0CAE-1CCA-1640DB2D9CC4}"/>
              </a:ext>
            </a:extLst>
          </p:cNvPr>
          <p:cNvSpPr txBox="1">
            <a:spLocks/>
          </p:cNvSpPr>
          <p:nvPr/>
        </p:nvSpPr>
        <p:spPr>
          <a:xfrm>
            <a:off x="4360497" y="4045963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F3FE8D6-BA20-D161-C595-E63E2DD7A902}"/>
              </a:ext>
            </a:extLst>
          </p:cNvPr>
          <p:cNvSpPr/>
          <p:nvPr/>
        </p:nvSpPr>
        <p:spPr>
          <a:xfrm>
            <a:off x="4987824" y="4081854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23</a:t>
            </a:r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A9204FB-67DD-3500-80B3-61F3D1FF482D}"/>
              </a:ext>
            </a:extLst>
          </p:cNvPr>
          <p:cNvSpPr/>
          <p:nvPr/>
        </p:nvSpPr>
        <p:spPr>
          <a:xfrm>
            <a:off x="5509719" y="4081503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24</a:t>
            </a:r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E82E4A3-8C07-0EB3-98D4-8FE12DA47CDF}"/>
              </a:ext>
            </a:extLst>
          </p:cNvPr>
          <p:cNvSpPr/>
          <p:nvPr/>
        </p:nvSpPr>
        <p:spPr>
          <a:xfrm>
            <a:off x="6031614" y="4081854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25</a:t>
            </a:r>
            <a:endParaRPr lang="pt-BR" dirty="0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A41D36C9-E16F-7A76-F0B3-3595953C5535}"/>
              </a:ext>
            </a:extLst>
          </p:cNvPr>
          <p:cNvSpPr/>
          <p:nvPr/>
        </p:nvSpPr>
        <p:spPr>
          <a:xfrm rot="18841314">
            <a:off x="2266353" y="4725364"/>
            <a:ext cx="536546" cy="2657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D5F2A80D-D03A-A15C-A950-3C32E8473BBA}"/>
              </a:ext>
            </a:extLst>
          </p:cNvPr>
          <p:cNvSpPr/>
          <p:nvPr/>
        </p:nvSpPr>
        <p:spPr>
          <a:xfrm rot="18841314">
            <a:off x="3379895" y="2136114"/>
            <a:ext cx="536546" cy="2657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7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Podemos </a:t>
            </a:r>
            <a:r>
              <a:rPr lang="en-US" sz="1600" dirty="0" err="1"/>
              <a:t>utilizar</a:t>
            </a:r>
            <a:r>
              <a:rPr lang="en-US" sz="1600" dirty="0"/>
              <a:t> a </a:t>
            </a:r>
            <a:r>
              <a:rPr lang="en-US" sz="1600" dirty="0" err="1"/>
              <a:t>mesma</a:t>
            </a:r>
            <a:r>
              <a:rPr lang="en-US" sz="1600" dirty="0"/>
              <a:t> </a:t>
            </a:r>
            <a:r>
              <a:rPr lang="en-US" sz="1600" dirty="0" err="1"/>
              <a:t>lógica</a:t>
            </a:r>
            <a:r>
              <a:rPr lang="en-US" sz="1600" dirty="0"/>
              <a:t> para </a:t>
            </a:r>
            <a:r>
              <a:rPr lang="en-US" sz="1600" dirty="0" err="1"/>
              <a:t>pegar</a:t>
            </a:r>
            <a:r>
              <a:rPr lang="en-US" sz="1600" dirty="0"/>
              <a:t> </a:t>
            </a:r>
            <a:r>
              <a:rPr lang="en-US" sz="1600" b="1" i="1" dirty="0" err="1">
                <a:solidFill>
                  <a:schemeClr val="hlink"/>
                </a:solidFill>
                <a:uFill>
                  <a:noFill/>
                </a:uFill>
              </a:rPr>
              <a:t>pedaços</a:t>
            </a:r>
            <a:r>
              <a:rPr lang="pt-BR" sz="1600" dirty="0"/>
              <a:t> da </a:t>
            </a:r>
            <a:r>
              <a:rPr lang="pt-BR" sz="1600" dirty="0" err="1"/>
              <a:t>string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09268" y="1122275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EDA9DB-0317-D749-69ED-E923F174BC29}"/>
              </a:ext>
            </a:extLst>
          </p:cNvPr>
          <p:cNvSpPr/>
          <p:nvPr/>
        </p:nvSpPr>
        <p:spPr>
          <a:xfrm>
            <a:off x="1395255" y="1498023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0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18338" y="1220421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B392AB-8B70-327A-5ACC-954C6CCD909E}"/>
              </a:ext>
            </a:extLst>
          </p:cNvPr>
          <p:cNvSpPr/>
          <p:nvPr/>
        </p:nvSpPr>
        <p:spPr>
          <a:xfrm>
            <a:off x="1957105" y="1513045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ED01D2-3FDB-1782-97D5-83876C7E0C7B}"/>
              </a:ext>
            </a:extLst>
          </p:cNvPr>
          <p:cNvSpPr/>
          <p:nvPr/>
        </p:nvSpPr>
        <p:spPr>
          <a:xfrm>
            <a:off x="2516072" y="1498053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248FDA-1792-23A8-014F-9DF8B8FEE66B}"/>
              </a:ext>
            </a:extLst>
          </p:cNvPr>
          <p:cNvSpPr/>
          <p:nvPr/>
        </p:nvSpPr>
        <p:spPr>
          <a:xfrm>
            <a:off x="3081285" y="1500599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B80934C-D40C-ADB3-CF44-AB9870EC09AB}"/>
              </a:ext>
            </a:extLst>
          </p:cNvPr>
          <p:cNvSpPr/>
          <p:nvPr/>
        </p:nvSpPr>
        <p:spPr>
          <a:xfrm>
            <a:off x="3646021" y="150803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1A1C02A-B0FE-ED69-CEE7-EFA23F3951C3}"/>
              </a:ext>
            </a:extLst>
          </p:cNvPr>
          <p:cNvSpPr/>
          <p:nvPr/>
        </p:nvSpPr>
        <p:spPr>
          <a:xfrm>
            <a:off x="4204984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75B269-525C-5FD2-8FA6-67048BBD7AAD}"/>
              </a:ext>
            </a:extLst>
          </p:cNvPr>
          <p:cNvSpPr/>
          <p:nvPr/>
        </p:nvSpPr>
        <p:spPr>
          <a:xfrm>
            <a:off x="4781228" y="152580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6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30BB9CA-7DDC-5303-4DBA-863467634A11}"/>
              </a:ext>
            </a:extLst>
          </p:cNvPr>
          <p:cNvSpPr/>
          <p:nvPr/>
        </p:nvSpPr>
        <p:spPr>
          <a:xfrm>
            <a:off x="5346954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7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9935E4-2C13-2966-5B33-CC41F53981BD}"/>
              </a:ext>
            </a:extLst>
          </p:cNvPr>
          <p:cNvSpPr/>
          <p:nvPr/>
        </p:nvSpPr>
        <p:spPr>
          <a:xfrm>
            <a:off x="5923198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8</a:t>
            </a:r>
            <a:endParaRPr lang="pt-BR" dirty="0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40ECDCE8-EC34-19FC-9A9D-48922E759B95}"/>
              </a:ext>
            </a:extLst>
          </p:cNvPr>
          <p:cNvSpPr txBox="1">
            <a:spLocks/>
          </p:cNvSpPr>
          <p:nvPr/>
        </p:nvSpPr>
        <p:spPr>
          <a:xfrm>
            <a:off x="6336005" y="1474776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A76200F-1517-4658-B057-9D970ABE5A2E}"/>
              </a:ext>
            </a:extLst>
          </p:cNvPr>
          <p:cNvSpPr/>
          <p:nvPr/>
        </p:nvSpPr>
        <p:spPr>
          <a:xfrm>
            <a:off x="6908892" y="1511173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23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340903-76EE-3935-FE95-8DF731F07F36}"/>
              </a:ext>
            </a:extLst>
          </p:cNvPr>
          <p:cNvSpPr/>
          <p:nvPr/>
        </p:nvSpPr>
        <p:spPr>
          <a:xfrm>
            <a:off x="7415062" y="1508031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24</a:t>
            </a:r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0BAB96A-439C-08D2-F27A-222B9B296F54}"/>
              </a:ext>
            </a:extLst>
          </p:cNvPr>
          <p:cNvSpPr/>
          <p:nvPr/>
        </p:nvSpPr>
        <p:spPr>
          <a:xfrm>
            <a:off x="7910681" y="1508902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25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A3FD7A-C1E1-A786-D455-2E1874F808BE}"/>
              </a:ext>
            </a:extLst>
          </p:cNvPr>
          <p:cNvSpPr txBox="1">
            <a:spLocks/>
          </p:cNvSpPr>
          <p:nvPr/>
        </p:nvSpPr>
        <p:spPr>
          <a:xfrm>
            <a:off x="1209268" y="2628468"/>
            <a:ext cx="7187283" cy="80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pt-BR" sz="1600" b="0" dirty="0">
                <a:solidFill>
                  <a:srgbClr val="FF79C6"/>
                </a:solidFill>
                <a:effectLst/>
                <a:latin typeface="PT Sans" panose="020B0503020203020204" pitchFamily="34" charset="0"/>
              </a:rPr>
              <a:t>= </a:t>
            </a:r>
            <a:r>
              <a:rPr lang="pt-BR" sz="1600" b="0" dirty="0">
                <a:solidFill>
                  <a:srgbClr val="F1FA8C"/>
                </a:solidFill>
                <a:effectLst/>
                <a:latin typeface="PT Sans" panose="020B0503020203020204" pitchFamily="34" charset="0"/>
              </a:rPr>
              <a:t>“dauster.pereira@ifb.edu.br”</a:t>
            </a:r>
            <a:endParaRPr lang="pt-BR" sz="1600" b="0" dirty="0">
              <a:solidFill>
                <a:srgbClr val="FF79C6"/>
              </a:solidFill>
              <a:effectLst/>
              <a:latin typeface="PT Sans" panose="020B0503020203020204" pitchFamily="34" charset="0"/>
            </a:endParaRPr>
          </a:p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</a:t>
            </a:r>
            <a:r>
              <a:rPr lang="pt-BR" sz="1600" b="0" dirty="0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print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[:5])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EE10FA-BA8D-ABB5-75E0-6A7BFA6127BA}"/>
              </a:ext>
            </a:extLst>
          </p:cNvPr>
          <p:cNvSpPr/>
          <p:nvPr/>
        </p:nvSpPr>
        <p:spPr>
          <a:xfrm>
            <a:off x="2149412" y="3364067"/>
            <a:ext cx="705951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daust</a:t>
            </a:r>
            <a:endParaRPr lang="pt-BR" dirty="0"/>
          </a:p>
        </p:txBody>
      </p:sp>
      <p:sp>
        <p:nvSpPr>
          <p:cNvPr id="21" name="Google Shape;2725;p34">
            <a:extLst>
              <a:ext uri="{FF2B5EF4-FFF2-40B4-BE49-F238E27FC236}">
                <a16:creationId xmlns:a16="http://schemas.microsoft.com/office/drawing/2014/main" id="{11CC3DDC-DB75-CE6D-5857-E37CCA107A07}"/>
              </a:ext>
            </a:extLst>
          </p:cNvPr>
          <p:cNvSpPr txBox="1">
            <a:spLocks/>
          </p:cNvSpPr>
          <p:nvPr/>
        </p:nvSpPr>
        <p:spPr>
          <a:xfrm>
            <a:off x="320864" y="3820536"/>
            <a:ext cx="7717800" cy="5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Mostra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até</a:t>
            </a:r>
            <a:r>
              <a:rPr lang="en-US" sz="1600" dirty="0"/>
              <a:t> a </a:t>
            </a:r>
            <a:r>
              <a:rPr lang="en-US" sz="1600" dirty="0" err="1"/>
              <a:t>posição</a:t>
            </a:r>
            <a:r>
              <a:rPr lang="en-US" sz="1600" dirty="0"/>
              <a:t> </a:t>
            </a:r>
            <a:r>
              <a:rPr lang="en-US" sz="1600" dirty="0" err="1"/>
              <a:t>determinada</a:t>
            </a:r>
            <a:r>
              <a:rPr lang="en-US" sz="1600" dirty="0"/>
              <a:t> (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inclusa</a:t>
            </a:r>
            <a:r>
              <a:rPr lang="en-US" sz="1600" dirty="0"/>
              <a:t>).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O </a:t>
            </a:r>
            <a:r>
              <a:rPr lang="en-US" sz="1600" dirty="0" err="1"/>
              <a:t>uso</a:t>
            </a:r>
            <a:r>
              <a:rPr lang="en-US" sz="1600" dirty="0"/>
              <a:t> de </a:t>
            </a:r>
            <a:r>
              <a:rPr lang="en-US" sz="1600" dirty="0">
                <a:solidFill>
                  <a:srgbClr val="31C9F3"/>
                </a:solidFill>
              </a:rPr>
              <a:t>DOIS PONTOS</a:t>
            </a:r>
            <a:r>
              <a:rPr lang="en-US" sz="1600" dirty="0"/>
              <a:t>, indica que se </a:t>
            </a:r>
            <a:r>
              <a:rPr lang="en-US" sz="1600" dirty="0" err="1"/>
              <a:t>trata</a:t>
            </a:r>
            <a:r>
              <a:rPr lang="en-US" sz="1600" dirty="0"/>
              <a:t> de um </a:t>
            </a:r>
            <a:r>
              <a:rPr lang="en-US" sz="1600" dirty="0" err="1"/>
              <a:t>intervalo</a:t>
            </a:r>
            <a:r>
              <a:rPr lang="pt-BR" sz="1600" dirty="0"/>
              <a:t>.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324C95B-2A0F-9968-C353-45328AEDCE57}"/>
              </a:ext>
            </a:extLst>
          </p:cNvPr>
          <p:cNvSpPr/>
          <p:nvPr/>
        </p:nvSpPr>
        <p:spPr>
          <a:xfrm rot="12757751">
            <a:off x="4462867" y="2165752"/>
            <a:ext cx="536546" cy="265766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2639F04-EFCD-1555-D166-A8532E00E5CA}"/>
              </a:ext>
            </a:extLst>
          </p:cNvPr>
          <p:cNvSpPr/>
          <p:nvPr/>
        </p:nvSpPr>
        <p:spPr>
          <a:xfrm>
            <a:off x="5097571" y="2295411"/>
            <a:ext cx="1419050" cy="32594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incluso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Podemos </a:t>
            </a:r>
            <a:r>
              <a:rPr lang="en-US" sz="1600" dirty="0" err="1"/>
              <a:t>utilizar</a:t>
            </a:r>
            <a:r>
              <a:rPr lang="en-US" sz="1600" dirty="0"/>
              <a:t> a </a:t>
            </a:r>
            <a:r>
              <a:rPr lang="en-US" sz="1600" dirty="0" err="1"/>
              <a:t>mesma</a:t>
            </a:r>
            <a:r>
              <a:rPr lang="en-US" sz="1600" dirty="0"/>
              <a:t> </a:t>
            </a:r>
            <a:r>
              <a:rPr lang="en-US" sz="1600" dirty="0" err="1"/>
              <a:t>lógica</a:t>
            </a:r>
            <a:r>
              <a:rPr lang="en-US" sz="1600" dirty="0"/>
              <a:t> para </a:t>
            </a:r>
            <a:r>
              <a:rPr lang="en-US" sz="1600" dirty="0" err="1"/>
              <a:t>pegar</a:t>
            </a:r>
            <a:r>
              <a:rPr lang="en-US" sz="1600" dirty="0"/>
              <a:t> </a:t>
            </a:r>
            <a:r>
              <a:rPr lang="en-US" sz="1600" b="1" i="1" dirty="0" err="1">
                <a:solidFill>
                  <a:schemeClr val="hlink"/>
                </a:solidFill>
                <a:uFill>
                  <a:noFill/>
                </a:uFill>
              </a:rPr>
              <a:t>pedaços</a:t>
            </a:r>
            <a:r>
              <a:rPr lang="pt-BR" sz="1600" dirty="0"/>
              <a:t> da </a:t>
            </a:r>
            <a:r>
              <a:rPr lang="pt-BR" sz="1600" dirty="0" err="1"/>
              <a:t>string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09268" y="1122275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18338" y="1220421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A3FD7A-C1E1-A786-D455-2E1874F808BE}"/>
              </a:ext>
            </a:extLst>
          </p:cNvPr>
          <p:cNvSpPr txBox="1">
            <a:spLocks/>
          </p:cNvSpPr>
          <p:nvPr/>
        </p:nvSpPr>
        <p:spPr>
          <a:xfrm>
            <a:off x="1170515" y="2424987"/>
            <a:ext cx="7187283" cy="80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pt-BR" sz="1600" b="0" dirty="0">
                <a:solidFill>
                  <a:srgbClr val="FF79C6"/>
                </a:solidFill>
                <a:effectLst/>
                <a:latin typeface="PT Sans" panose="020B0503020203020204" pitchFamily="34" charset="0"/>
              </a:rPr>
              <a:t>= </a:t>
            </a:r>
            <a:r>
              <a:rPr lang="pt-BR" sz="1600" b="0" dirty="0">
                <a:solidFill>
                  <a:srgbClr val="F1FA8C"/>
                </a:solidFill>
                <a:effectLst/>
                <a:latin typeface="PT Sans" panose="020B0503020203020204" pitchFamily="34" charset="0"/>
              </a:rPr>
              <a:t>“dauster.pereira@ifb.edu.br”</a:t>
            </a:r>
            <a:endParaRPr lang="pt-BR" sz="1600" b="0" dirty="0">
              <a:solidFill>
                <a:srgbClr val="FF79C6"/>
              </a:solidFill>
              <a:effectLst/>
              <a:latin typeface="PT Sans" panose="020B0503020203020204" pitchFamily="34" charset="0"/>
            </a:endParaRPr>
          </a:p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</a:t>
            </a:r>
            <a:r>
              <a:rPr lang="pt-BR" sz="1600" b="0" dirty="0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print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[5:])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EE10FA-BA8D-ABB5-75E0-6A7BFA6127BA}"/>
              </a:ext>
            </a:extLst>
          </p:cNvPr>
          <p:cNvSpPr/>
          <p:nvPr/>
        </p:nvSpPr>
        <p:spPr>
          <a:xfrm>
            <a:off x="2110659" y="3160586"/>
            <a:ext cx="1926649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er.pereira@ifb.edu.br</a:t>
            </a:r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4B76D35-653B-ED8E-F9D9-6A5DBE3E80E0}"/>
              </a:ext>
            </a:extLst>
          </p:cNvPr>
          <p:cNvSpPr/>
          <p:nvPr/>
        </p:nvSpPr>
        <p:spPr>
          <a:xfrm>
            <a:off x="1395255" y="1498023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0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216F39B-D499-EE6A-0F48-5FECD51D2042}"/>
              </a:ext>
            </a:extLst>
          </p:cNvPr>
          <p:cNvSpPr/>
          <p:nvPr/>
        </p:nvSpPr>
        <p:spPr>
          <a:xfrm>
            <a:off x="1418338" y="1220421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B9BB653-E53F-A03A-B76A-740CFC1436A5}"/>
              </a:ext>
            </a:extLst>
          </p:cNvPr>
          <p:cNvSpPr/>
          <p:nvPr/>
        </p:nvSpPr>
        <p:spPr>
          <a:xfrm>
            <a:off x="1957105" y="1513045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EE7266B-1B90-F650-CC68-68B0C52AA3F7}"/>
              </a:ext>
            </a:extLst>
          </p:cNvPr>
          <p:cNvSpPr/>
          <p:nvPr/>
        </p:nvSpPr>
        <p:spPr>
          <a:xfrm>
            <a:off x="2516072" y="1498053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8BC72D7-C91C-051C-1BBF-8E0EFB0B834A}"/>
              </a:ext>
            </a:extLst>
          </p:cNvPr>
          <p:cNvSpPr/>
          <p:nvPr/>
        </p:nvSpPr>
        <p:spPr>
          <a:xfrm>
            <a:off x="3081285" y="1500599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0DE834A-490A-896A-A38A-2EB5DFE87657}"/>
              </a:ext>
            </a:extLst>
          </p:cNvPr>
          <p:cNvSpPr/>
          <p:nvPr/>
        </p:nvSpPr>
        <p:spPr>
          <a:xfrm>
            <a:off x="3646021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D31CE1D-E226-2349-A915-4865EB82ECF7}"/>
              </a:ext>
            </a:extLst>
          </p:cNvPr>
          <p:cNvSpPr/>
          <p:nvPr/>
        </p:nvSpPr>
        <p:spPr>
          <a:xfrm>
            <a:off x="4204984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6E7EBBF-75CB-93C6-69E5-1DE9EEC2BD90}"/>
              </a:ext>
            </a:extLst>
          </p:cNvPr>
          <p:cNvSpPr/>
          <p:nvPr/>
        </p:nvSpPr>
        <p:spPr>
          <a:xfrm>
            <a:off x="4781228" y="152580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6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2591FE0-474C-D4D0-C6AE-8690A435C41A}"/>
              </a:ext>
            </a:extLst>
          </p:cNvPr>
          <p:cNvSpPr/>
          <p:nvPr/>
        </p:nvSpPr>
        <p:spPr>
          <a:xfrm>
            <a:off x="5346954" y="150803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7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1297A8E-44B5-1E45-C474-F585A8A1C7EC}"/>
              </a:ext>
            </a:extLst>
          </p:cNvPr>
          <p:cNvSpPr/>
          <p:nvPr/>
        </p:nvSpPr>
        <p:spPr>
          <a:xfrm>
            <a:off x="5923198" y="150803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8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33" name="Espaço Reservado para Texto 6">
            <a:extLst>
              <a:ext uri="{FF2B5EF4-FFF2-40B4-BE49-F238E27FC236}">
                <a16:creationId xmlns:a16="http://schemas.microsoft.com/office/drawing/2014/main" id="{0D375D84-251A-4B66-6185-ED745B326F5E}"/>
              </a:ext>
            </a:extLst>
          </p:cNvPr>
          <p:cNvSpPr txBox="1">
            <a:spLocks/>
          </p:cNvSpPr>
          <p:nvPr/>
        </p:nvSpPr>
        <p:spPr>
          <a:xfrm>
            <a:off x="6336005" y="1474776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29C679F-EE24-C7F4-39BE-6F5FB6A13C09}"/>
              </a:ext>
            </a:extLst>
          </p:cNvPr>
          <p:cNvSpPr/>
          <p:nvPr/>
        </p:nvSpPr>
        <p:spPr>
          <a:xfrm>
            <a:off x="6908892" y="1511173"/>
            <a:ext cx="428902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23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08DF058-0747-DB39-A256-8E4545CEBCC9}"/>
              </a:ext>
            </a:extLst>
          </p:cNvPr>
          <p:cNvSpPr/>
          <p:nvPr/>
        </p:nvSpPr>
        <p:spPr>
          <a:xfrm>
            <a:off x="7415062" y="1508031"/>
            <a:ext cx="428902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24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9D0DA72-14F1-5D96-2779-3B1671A02186}"/>
              </a:ext>
            </a:extLst>
          </p:cNvPr>
          <p:cNvSpPr/>
          <p:nvPr/>
        </p:nvSpPr>
        <p:spPr>
          <a:xfrm>
            <a:off x="7910681" y="1508902"/>
            <a:ext cx="480991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25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6DF9BF56-F9EB-5752-361A-ED298B897DE3}"/>
              </a:ext>
            </a:extLst>
          </p:cNvPr>
          <p:cNvSpPr/>
          <p:nvPr/>
        </p:nvSpPr>
        <p:spPr>
          <a:xfrm rot="12757751">
            <a:off x="4462867" y="2165752"/>
            <a:ext cx="536546" cy="265766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BB52656-CEA9-EC99-D1F0-7447C24DC7B7}"/>
              </a:ext>
            </a:extLst>
          </p:cNvPr>
          <p:cNvSpPr/>
          <p:nvPr/>
        </p:nvSpPr>
        <p:spPr>
          <a:xfrm>
            <a:off x="5097571" y="2295411"/>
            <a:ext cx="1419050" cy="32594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incluso</a:t>
            </a:r>
            <a:endParaRPr lang="pt-BR" dirty="0"/>
          </a:p>
        </p:txBody>
      </p:sp>
      <p:sp>
        <p:nvSpPr>
          <p:cNvPr id="39" name="Google Shape;2725;p34">
            <a:extLst>
              <a:ext uri="{FF2B5EF4-FFF2-40B4-BE49-F238E27FC236}">
                <a16:creationId xmlns:a16="http://schemas.microsoft.com/office/drawing/2014/main" id="{346AB3D9-9D76-7759-5727-82484B76A166}"/>
              </a:ext>
            </a:extLst>
          </p:cNvPr>
          <p:cNvSpPr txBox="1">
            <a:spLocks/>
          </p:cNvSpPr>
          <p:nvPr/>
        </p:nvSpPr>
        <p:spPr>
          <a:xfrm>
            <a:off x="320864" y="3820536"/>
            <a:ext cx="7717800" cy="5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 err="1"/>
              <a:t>Mostra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após</a:t>
            </a:r>
            <a:r>
              <a:rPr lang="en-US" sz="1600" dirty="0"/>
              <a:t> a </a:t>
            </a:r>
            <a:r>
              <a:rPr lang="en-US" sz="1600" dirty="0" err="1"/>
              <a:t>posição</a:t>
            </a:r>
            <a:r>
              <a:rPr lang="en-US" sz="1600" dirty="0"/>
              <a:t> </a:t>
            </a:r>
            <a:r>
              <a:rPr lang="en-US" sz="1600" dirty="0" err="1"/>
              <a:t>determinada</a:t>
            </a:r>
            <a:r>
              <a:rPr lang="en-US" sz="1600" dirty="0"/>
              <a:t> (</a:t>
            </a:r>
            <a:r>
              <a:rPr lang="en-US" sz="1600" dirty="0" err="1"/>
              <a:t>não</a:t>
            </a:r>
            <a:r>
              <a:rPr lang="en-US" sz="1600" dirty="0"/>
              <a:t> </a:t>
            </a:r>
            <a:r>
              <a:rPr lang="en-US" sz="1600" dirty="0" err="1"/>
              <a:t>inclusa</a:t>
            </a:r>
            <a:r>
              <a:rPr lang="en-US" sz="1600" dirty="0"/>
              <a:t>)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23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>
          <a:extLst>
            <a:ext uri="{FF2B5EF4-FFF2-40B4-BE49-F238E27FC236}">
              <a16:creationId xmlns:a16="http://schemas.microsoft.com/office/drawing/2014/main" id="{D42660D6-795A-BAD8-B090-9EDA1E9E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>
            <a:extLst>
              <a:ext uri="{FF2B5EF4-FFF2-40B4-BE49-F238E27FC236}">
                <a16:creationId xmlns:a16="http://schemas.microsoft.com/office/drawing/2014/main" id="{69604FC1-569A-E868-48E0-7270907A7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822" y="6670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Manipulação de Strings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>
            <a:extLst>
              <a:ext uri="{FF2B5EF4-FFF2-40B4-BE49-F238E27FC236}">
                <a16:creationId xmlns:a16="http://schemas.microsoft.com/office/drawing/2014/main" id="{10463245-188C-5E03-EA04-0550AC467572}"/>
              </a:ext>
            </a:extLst>
          </p:cNvPr>
          <p:cNvGrpSpPr/>
          <p:nvPr/>
        </p:nvGrpSpPr>
        <p:grpSpPr>
          <a:xfrm>
            <a:off x="7048998" y="297309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>
              <a:extLst>
                <a:ext uri="{FF2B5EF4-FFF2-40B4-BE49-F238E27FC236}">
                  <a16:creationId xmlns:a16="http://schemas.microsoft.com/office/drawing/2014/main" id="{C22C7A13-523C-4655-255B-68AD4A041D0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>
              <a:extLst>
                <a:ext uri="{FF2B5EF4-FFF2-40B4-BE49-F238E27FC236}">
                  <a16:creationId xmlns:a16="http://schemas.microsoft.com/office/drawing/2014/main" id="{3001F481-5E93-DBAF-EF5F-798CF032FB6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>
              <a:extLst>
                <a:ext uri="{FF2B5EF4-FFF2-40B4-BE49-F238E27FC236}">
                  <a16:creationId xmlns:a16="http://schemas.microsoft.com/office/drawing/2014/main" id="{587909FC-1D10-A7F0-B347-52EE5B174C39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>
              <a:extLst>
                <a:ext uri="{FF2B5EF4-FFF2-40B4-BE49-F238E27FC236}">
                  <a16:creationId xmlns:a16="http://schemas.microsoft.com/office/drawing/2014/main" id="{539032B6-A9DC-3137-8C27-C1F86BFF993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>
              <a:extLst>
                <a:ext uri="{FF2B5EF4-FFF2-40B4-BE49-F238E27FC236}">
                  <a16:creationId xmlns:a16="http://schemas.microsoft.com/office/drawing/2014/main" id="{1B1DF1B6-0B28-0B6A-5E16-5FE2E826201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>
              <a:extLst>
                <a:ext uri="{FF2B5EF4-FFF2-40B4-BE49-F238E27FC236}">
                  <a16:creationId xmlns:a16="http://schemas.microsoft.com/office/drawing/2014/main" id="{EF06AE36-F404-1F9C-5AD6-394E0A4F6076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80AE2360-8CBC-37B5-CB02-E465D327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6" y="4210847"/>
            <a:ext cx="495945" cy="771007"/>
          </a:xfrm>
          <a:prstGeom prst="rect">
            <a:avLst/>
          </a:prstGeom>
        </p:spPr>
      </p:pic>
      <p:sp>
        <p:nvSpPr>
          <p:cNvPr id="2" name="Google Shape;2725;p34">
            <a:extLst>
              <a:ext uri="{FF2B5EF4-FFF2-40B4-BE49-F238E27FC236}">
                <a16:creationId xmlns:a16="http://schemas.microsoft.com/office/drawing/2014/main" id="{3C5333B0-C585-B35B-475C-38EADE071740}"/>
              </a:ext>
            </a:extLst>
          </p:cNvPr>
          <p:cNvSpPr txBox="1">
            <a:spLocks/>
          </p:cNvSpPr>
          <p:nvPr/>
        </p:nvSpPr>
        <p:spPr>
          <a:xfrm>
            <a:off x="286718" y="770009"/>
            <a:ext cx="7717800" cy="265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600" dirty="0"/>
              <a:t>Podemos </a:t>
            </a:r>
            <a:r>
              <a:rPr lang="en-US" sz="1600" dirty="0" err="1"/>
              <a:t>utilizar</a:t>
            </a:r>
            <a:r>
              <a:rPr lang="en-US" sz="1600" dirty="0"/>
              <a:t> a </a:t>
            </a:r>
            <a:r>
              <a:rPr lang="en-US" sz="1600" dirty="0" err="1"/>
              <a:t>mesma</a:t>
            </a:r>
            <a:r>
              <a:rPr lang="en-US" sz="1600" dirty="0"/>
              <a:t> </a:t>
            </a:r>
            <a:r>
              <a:rPr lang="en-US" sz="1600" dirty="0" err="1"/>
              <a:t>lógica</a:t>
            </a:r>
            <a:r>
              <a:rPr lang="en-US" sz="1600" dirty="0"/>
              <a:t> para </a:t>
            </a:r>
            <a:r>
              <a:rPr lang="en-US" sz="1600" dirty="0" err="1"/>
              <a:t>pegar</a:t>
            </a:r>
            <a:r>
              <a:rPr lang="en-US" sz="1600" dirty="0"/>
              <a:t> </a:t>
            </a:r>
            <a:r>
              <a:rPr lang="en-US" sz="1600" b="1" i="1" dirty="0" err="1">
                <a:solidFill>
                  <a:schemeClr val="hlink"/>
                </a:solidFill>
                <a:uFill>
                  <a:noFill/>
                </a:uFill>
              </a:rPr>
              <a:t>pedaços</a:t>
            </a:r>
            <a:r>
              <a:rPr lang="pt-BR" sz="1600" dirty="0"/>
              <a:t> da </a:t>
            </a:r>
            <a:r>
              <a:rPr lang="pt-BR" sz="1600" dirty="0" err="1"/>
              <a:t>string</a:t>
            </a:r>
            <a:r>
              <a:rPr lang="pt-BR" sz="1600" dirty="0"/>
              <a:t>.</a:t>
            </a:r>
          </a:p>
          <a:p>
            <a:pPr marL="742950" lvl="1" indent="-28575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pt-BR" sz="1600" dirty="0"/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C0FC5E87-572D-ACA0-FE87-860581E97CFE}"/>
              </a:ext>
            </a:extLst>
          </p:cNvPr>
          <p:cNvSpPr txBox="1">
            <a:spLocks/>
          </p:cNvSpPr>
          <p:nvPr/>
        </p:nvSpPr>
        <p:spPr>
          <a:xfrm>
            <a:off x="1209268" y="1122275"/>
            <a:ext cx="5558434" cy="35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dauster.pereira@ifb.edu.br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0EDA9DB-0317-D749-69ED-E923F174BC29}"/>
              </a:ext>
            </a:extLst>
          </p:cNvPr>
          <p:cNvSpPr/>
          <p:nvPr/>
        </p:nvSpPr>
        <p:spPr>
          <a:xfrm>
            <a:off x="1395255" y="1498023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0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980D969-97FC-B9DA-88F2-8491A944680A}"/>
              </a:ext>
            </a:extLst>
          </p:cNvPr>
          <p:cNvSpPr/>
          <p:nvPr/>
        </p:nvSpPr>
        <p:spPr>
          <a:xfrm>
            <a:off x="1418338" y="1220421"/>
            <a:ext cx="2474850" cy="21566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B392AB-8B70-327A-5ACC-954C6CCD909E}"/>
              </a:ext>
            </a:extLst>
          </p:cNvPr>
          <p:cNvSpPr/>
          <p:nvPr/>
        </p:nvSpPr>
        <p:spPr>
          <a:xfrm>
            <a:off x="1957105" y="1513045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ED01D2-3FDB-1782-97D5-83876C7E0C7B}"/>
              </a:ext>
            </a:extLst>
          </p:cNvPr>
          <p:cNvSpPr/>
          <p:nvPr/>
        </p:nvSpPr>
        <p:spPr>
          <a:xfrm>
            <a:off x="2516072" y="1498053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1248FDA-1792-23A8-014F-9DF8B8FEE66B}"/>
              </a:ext>
            </a:extLst>
          </p:cNvPr>
          <p:cNvSpPr/>
          <p:nvPr/>
        </p:nvSpPr>
        <p:spPr>
          <a:xfrm>
            <a:off x="3081285" y="1500599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  <a:p>
            <a:pPr algn="ctr"/>
            <a:r>
              <a:rPr lang="en-US" dirty="0"/>
              <a:t>3</a:t>
            </a:r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B80934C-D40C-ADB3-CF44-AB9870EC09AB}"/>
              </a:ext>
            </a:extLst>
          </p:cNvPr>
          <p:cNvSpPr/>
          <p:nvPr/>
        </p:nvSpPr>
        <p:spPr>
          <a:xfrm>
            <a:off x="3646021" y="150803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4</a:t>
            </a:r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1A1C02A-B0FE-ED69-CEE7-EFA23F3951C3}"/>
              </a:ext>
            </a:extLst>
          </p:cNvPr>
          <p:cNvSpPr/>
          <p:nvPr/>
        </p:nvSpPr>
        <p:spPr>
          <a:xfrm>
            <a:off x="4204984" y="150803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5</a:t>
            </a:r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275B269-525C-5FD2-8FA6-67048BBD7AAD}"/>
              </a:ext>
            </a:extLst>
          </p:cNvPr>
          <p:cNvSpPr/>
          <p:nvPr/>
        </p:nvSpPr>
        <p:spPr>
          <a:xfrm>
            <a:off x="4781228" y="152580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6</a:t>
            </a:r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30BB9CA-7DDC-5303-4DBA-863467634A11}"/>
              </a:ext>
            </a:extLst>
          </p:cNvPr>
          <p:cNvSpPr/>
          <p:nvPr/>
        </p:nvSpPr>
        <p:spPr>
          <a:xfrm>
            <a:off x="5346954" y="1508031"/>
            <a:ext cx="494990" cy="4666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7</a:t>
            </a:r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9935E4-2C13-2966-5B33-CC41F53981BD}"/>
              </a:ext>
            </a:extLst>
          </p:cNvPr>
          <p:cNvSpPr/>
          <p:nvPr/>
        </p:nvSpPr>
        <p:spPr>
          <a:xfrm>
            <a:off x="5923198" y="1508031"/>
            <a:ext cx="494990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8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40ECDCE8-EC34-19FC-9A9D-48922E759B95}"/>
              </a:ext>
            </a:extLst>
          </p:cNvPr>
          <p:cNvSpPr txBox="1">
            <a:spLocks/>
          </p:cNvSpPr>
          <p:nvPr/>
        </p:nvSpPr>
        <p:spPr>
          <a:xfrm>
            <a:off x="6336005" y="1474776"/>
            <a:ext cx="661380" cy="50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 algn="just">
              <a:buClr>
                <a:srgbClr val="31C9F3"/>
              </a:buClr>
              <a:buFont typeface="PT Sans"/>
              <a:buNone/>
            </a:pPr>
            <a:r>
              <a:rPr lang="pt-BR" sz="1600" dirty="0"/>
              <a:t>. . .</a:t>
            </a:r>
            <a:endParaRPr lang="pt-BR" sz="1600" b="0" dirty="0">
              <a:solidFill>
                <a:srgbClr val="F8F8F2"/>
              </a:solidFill>
              <a:effectLst/>
              <a:latin typeface="PT Sans" panose="020B050302020302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A76200F-1517-4658-B057-9D970ABE5A2E}"/>
              </a:ext>
            </a:extLst>
          </p:cNvPr>
          <p:cNvSpPr/>
          <p:nvPr/>
        </p:nvSpPr>
        <p:spPr>
          <a:xfrm>
            <a:off x="6908892" y="1511173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23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E340903-76EE-3935-FE95-8DF731F07F36}"/>
              </a:ext>
            </a:extLst>
          </p:cNvPr>
          <p:cNvSpPr/>
          <p:nvPr/>
        </p:nvSpPr>
        <p:spPr>
          <a:xfrm>
            <a:off x="7415062" y="1508031"/>
            <a:ext cx="428902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b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24</a:t>
            </a:r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0BAB96A-439C-08D2-F27A-222B9B296F54}"/>
              </a:ext>
            </a:extLst>
          </p:cNvPr>
          <p:cNvSpPr/>
          <p:nvPr/>
        </p:nvSpPr>
        <p:spPr>
          <a:xfrm>
            <a:off x="7910681" y="1508902"/>
            <a:ext cx="480991" cy="4666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25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4A3FD7A-C1E1-A786-D455-2E1874F808BE}"/>
              </a:ext>
            </a:extLst>
          </p:cNvPr>
          <p:cNvSpPr txBox="1">
            <a:spLocks/>
          </p:cNvSpPr>
          <p:nvPr/>
        </p:nvSpPr>
        <p:spPr>
          <a:xfrm>
            <a:off x="1499339" y="2869966"/>
            <a:ext cx="7187283" cy="80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T Sans"/>
              <a:buAutoNum type="arabicPeriod"/>
              <a:defRPr sz="12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52400" indent="0">
              <a:buNone/>
            </a:pP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pt-BR" sz="1600" b="0" dirty="0">
                <a:solidFill>
                  <a:srgbClr val="FF79C6"/>
                </a:solidFill>
                <a:effectLst/>
                <a:latin typeface="PT Sans" panose="020B0503020203020204" pitchFamily="34" charset="0"/>
              </a:rPr>
              <a:t>= </a:t>
            </a:r>
            <a:r>
              <a:rPr lang="pt-BR" sz="1600" b="0" dirty="0">
                <a:solidFill>
                  <a:srgbClr val="F1FA8C"/>
                </a:solidFill>
                <a:effectLst/>
                <a:latin typeface="PT Sans" panose="020B0503020203020204" pitchFamily="34" charset="0"/>
              </a:rPr>
              <a:t>“dauster.pereira@ifb.edu.br”</a:t>
            </a:r>
            <a:endParaRPr lang="pt-BR" sz="1600" b="0" dirty="0">
              <a:solidFill>
                <a:srgbClr val="FF79C6"/>
              </a:solidFill>
              <a:effectLst/>
              <a:latin typeface="PT Sans" panose="020B0503020203020204" pitchFamily="34" charset="0"/>
            </a:endParaRPr>
          </a:p>
          <a:p>
            <a:pPr marL="152400" indent="0">
              <a:buNone/>
            </a:pP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        </a:t>
            </a:r>
            <a:r>
              <a:rPr lang="pt-BR" sz="1600" b="0" dirty="0">
                <a:solidFill>
                  <a:srgbClr val="50FA7B"/>
                </a:solidFill>
                <a:effectLst/>
                <a:latin typeface="PT Sans" panose="020B0503020203020204" pitchFamily="34" charset="0"/>
              </a:rPr>
              <a:t>print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(</a:t>
            </a:r>
            <a:r>
              <a:rPr lang="pt-BR" sz="1600" b="0" dirty="0" err="1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email</a:t>
            </a:r>
            <a:r>
              <a:rPr lang="pt-BR" sz="1600" b="0" dirty="0">
                <a:solidFill>
                  <a:srgbClr val="F8F8F2"/>
                </a:solidFill>
                <a:effectLst/>
                <a:latin typeface="PT Sans" panose="020B0503020203020204" pitchFamily="34" charset="0"/>
              </a:rPr>
              <a:t>[3:8])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EE10FA-BA8D-ABB5-75E0-6A7BFA6127BA}"/>
              </a:ext>
            </a:extLst>
          </p:cNvPr>
          <p:cNvSpPr/>
          <p:nvPr/>
        </p:nvSpPr>
        <p:spPr>
          <a:xfrm>
            <a:off x="2639860" y="3738479"/>
            <a:ext cx="2341745" cy="2827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ster.</a:t>
            </a:r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8DE5CD28-B864-CED1-9139-18F2B44E9C61}"/>
              </a:ext>
            </a:extLst>
          </p:cNvPr>
          <p:cNvSpPr/>
          <p:nvPr/>
        </p:nvSpPr>
        <p:spPr>
          <a:xfrm rot="18786728">
            <a:off x="5766527" y="2192447"/>
            <a:ext cx="536546" cy="265766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49471F9-3DA1-A6DF-4CD2-E17A43B5DB02}"/>
              </a:ext>
            </a:extLst>
          </p:cNvPr>
          <p:cNvSpPr/>
          <p:nvPr/>
        </p:nvSpPr>
        <p:spPr>
          <a:xfrm>
            <a:off x="4272080" y="2414493"/>
            <a:ext cx="1419050" cy="325943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incluso</a:t>
            </a:r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05B932E-F050-7412-F86F-C2E4FD19AE7A}"/>
              </a:ext>
            </a:extLst>
          </p:cNvPr>
          <p:cNvSpPr/>
          <p:nvPr/>
        </p:nvSpPr>
        <p:spPr>
          <a:xfrm rot="19473447">
            <a:off x="2876923" y="2085116"/>
            <a:ext cx="536546" cy="26576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D7EB001-C922-72D7-4C08-3C2632619F11}"/>
              </a:ext>
            </a:extLst>
          </p:cNvPr>
          <p:cNvSpPr/>
          <p:nvPr/>
        </p:nvSpPr>
        <p:spPr>
          <a:xfrm>
            <a:off x="1870186" y="2491370"/>
            <a:ext cx="1419050" cy="3259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Incluso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2424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1960</Words>
  <Application>Microsoft Office PowerPoint</Application>
  <PresentationFormat>Apresentação na tela (16:9)</PresentationFormat>
  <Paragraphs>378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Exo</vt:lpstr>
      <vt:lpstr>PT Sans</vt:lpstr>
      <vt:lpstr>Wingdings</vt:lpstr>
      <vt:lpstr>Consolas</vt:lpstr>
      <vt:lpstr>Roboto Condensed Light</vt:lpstr>
      <vt:lpstr>Arial</vt:lpstr>
      <vt:lpstr>Data Center Business Plan by Slidesgo</vt:lpstr>
      <vt:lpstr>Programação Orientada a Objetos  POO</vt:lpstr>
      <vt:lpstr>Revisão</vt:lpstr>
      <vt:lpstr>Manipulação de Strings</vt:lpstr>
      <vt:lpstr>Manipulação de Strings</vt:lpstr>
      <vt:lpstr>Manipulação de Strings</vt:lpstr>
      <vt:lpstr>Manipulação de Strings</vt:lpstr>
      <vt:lpstr>Manipulação de Strings</vt:lpstr>
      <vt:lpstr>Manipulação de Strings</vt:lpstr>
      <vt:lpstr>Manipulação de Strings</vt:lpstr>
      <vt:lpstr>Operações com de Strings</vt:lpstr>
      <vt:lpstr>Uso do str() e do concatenar com +</vt:lpstr>
      <vt:lpstr>Uso do Format</vt:lpstr>
      <vt:lpstr>Usando o Format com índices</vt:lpstr>
      <vt:lpstr>Uso do %s e %d</vt:lpstr>
      <vt:lpstr>Uso do in</vt:lpstr>
      <vt:lpstr>Uso do in</vt:lpstr>
      <vt:lpstr>Alguns métodos importantes para strings</vt:lpstr>
      <vt:lpstr>Alguns métodos importantes para strings</vt:lpstr>
      <vt:lpstr>Alguns métodos importantes para strings</vt:lpstr>
      <vt:lpstr>Contato!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 POO</dc:title>
  <cp:lastModifiedBy>Dauster Souza Pereira</cp:lastModifiedBy>
  <cp:revision>1</cp:revision>
  <dcterms:modified xsi:type="dcterms:W3CDTF">2024-03-11T18:19:37Z</dcterms:modified>
</cp:coreProperties>
</file>