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2E86-104D-46C6-859D-FB339432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579E5-F670-4DAC-9AED-5879A7DC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6F76A-37AC-4DA4-BA29-A802057C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B23E5-E99C-4845-8D69-3E9626A9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AF2C1-73DE-4470-BCDB-5D53C7E8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C292D-6004-4227-BF0D-E71F302F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36843-1FC0-4048-B195-DDFF63573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442CE-24E9-42E1-8016-6D3BC5B9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7B350-6902-41A1-AEBA-CB542E8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34EEB-E3FA-4E18-BAF4-223B14D6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1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FA9875-015D-4394-A31E-C1C1207F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7091E-DD92-405E-9BBD-E5E6CD3D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A5DE5-5A5F-4E4D-8B7C-6D5F231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955A0-F040-4C73-833F-41AD5E0F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12027-22F3-41A3-9903-59768B58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0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1275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06B8B-E763-4992-9F69-2B3AD7D3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4FB0C-6A8B-426E-A027-B9F4A09C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7492-79FB-4896-AF86-9F4EB787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FBA8F-8EAD-49B7-88F0-CBCA01AE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F2D4A-E7DA-4022-87EC-562F2B7B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8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B17C-FE48-461B-BF44-91E9805E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1975D-171A-440A-A195-A8CD6EEBA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7E141-F231-4123-824F-6629E161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078DE-0CE4-4DCB-A591-10E6B5DF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37537-4552-4D68-9B5D-F9C24A45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9CFD5-7726-48CE-93D8-0BC7A494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BDB0F-A793-4992-99A8-43710980D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668B3-8787-4E45-936C-53B9F35D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22122-AFAD-47A9-9333-DBD53912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C3544-C57B-456F-8AE4-2BD4F239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92F58-2447-4302-A776-F05F4022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C284-9A56-4A3E-BDD4-00997D25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96515-7A33-40F7-8C61-5BC3F8BA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36F71-64F8-4812-BCBB-F2E1177A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F70579-52BE-415C-BC5E-366B88431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3ED2F-14EA-47EA-9505-E3C3E1417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B03B3-8AF7-4DA7-B52F-D776D40A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87D1CD-1E68-440A-806A-2559A430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2094F8-7D52-4BDB-877C-A39A8B91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0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2544C-E8BA-401B-B126-491DD15C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3BD709-FC0C-4ED6-9098-494D3C00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E190A-27D0-4E63-8DB7-7B8757D0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6E1CC3-45E0-4CE4-8C8D-5494961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3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3FA396-A357-489A-B19A-C24F0DFB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A3B45-697A-4D1F-8495-66692B2A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48A1F4-D909-4A33-ACCA-9FFB0E66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4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F9800-D782-44B3-8689-717E7AC2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3FD70-4A53-4BE9-867A-92B3BBA6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B25E75-0F96-4627-AA61-6EA2397E4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E375F-6D19-405C-8DF6-A15D782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4085D-A8FB-4D3A-B4E4-38DED35C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22818-E9DA-48E6-A097-75D2DED3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3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4AD3E-3968-4BB4-AB6C-499649A0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E7D4F-6E6B-434A-96E9-D3B4F3A20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F1CA8B-C912-4108-A0CD-55F85B55C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EC0E0-4B2E-4A53-A576-E6230B5E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1E624-D052-41CC-90BF-B77CC2FC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08E37-93C1-4989-BB26-06B138AD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48DC56-307F-48C1-8149-59591A5E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1A505-696A-4259-9E02-14DF5039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AD228-CA3B-4AA9-83AD-922BC45F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432F-6DB3-43F6-A09E-69DBE75B6CC2}" type="datetimeFigureOut">
              <a:rPr lang="zh-CN" altLang="en-US" smtClean="0"/>
              <a:t>2018-06-15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99471-2FC8-4DEC-99AE-D48D78DE0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15BD5-36FE-43A6-B38D-9F63C1B47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C931-42AB-4C02-8C66-66581408F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ucore 课程设计报告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Rucore</a:t>
            </a:r>
            <a:r>
              <a:rPr b="1" dirty="0"/>
              <a:t> 课程设计报告</a:t>
            </a:r>
            <a:r>
              <a:rPr lang="en-US" altLang="zh-CN" b="1" dirty="0"/>
              <a:t>2.0</a:t>
            </a:r>
            <a:endParaRPr b="1" dirty="0"/>
          </a:p>
        </p:txBody>
      </p:sp>
      <p:sp>
        <p:nvSpPr>
          <p:cNvPr id="120" name="g15 杨国炜 乔一凡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g15 </a:t>
            </a:r>
            <a:r>
              <a:rPr dirty="0" err="1"/>
              <a:t>乔一凡</a:t>
            </a:r>
            <a:r>
              <a:rPr lang="en-US" altLang="zh-CN" dirty="0"/>
              <a:t> </a:t>
            </a:r>
            <a:r>
              <a:rPr lang="zh-CN" altLang="en-US" dirty="0"/>
              <a:t>杨国炜</a:t>
            </a:r>
            <a:endParaRPr dirty="0"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6013716" y="6536531"/>
            <a:ext cx="159806" cy="22802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63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课程设计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课程设计目标</a:t>
            </a:r>
            <a:endParaRPr dirty="0"/>
          </a:p>
        </p:txBody>
      </p:sp>
      <p:sp>
        <p:nvSpPr>
          <p:cNvPr id="124" name="使用 Rust 重新实现 ucore，目标平台为 x86_64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7526" indent="-287526" defTabSz="377890">
              <a:spcBef>
                <a:spcPts val="2672"/>
              </a:spcBef>
              <a:defRPr sz="2944"/>
            </a:pPr>
            <a:r>
              <a:rPr lang="zh-CN" altLang="en-US" dirty="0"/>
              <a:t>基于</a:t>
            </a:r>
            <a:r>
              <a:rPr lang="en-US" altLang="zh-CN" dirty="0"/>
              <a:t>g11</a:t>
            </a:r>
            <a:r>
              <a:rPr lang="zh-CN" altLang="en-US" dirty="0"/>
              <a:t>组的代码，</a:t>
            </a:r>
            <a:r>
              <a:rPr dirty="0"/>
              <a:t>在 64 位 </a:t>
            </a:r>
            <a:r>
              <a:rPr dirty="0" err="1"/>
              <a:t>ucore</a:t>
            </a:r>
            <a:r>
              <a:rPr dirty="0"/>
              <a:t> </a:t>
            </a:r>
            <a:r>
              <a:rPr dirty="0" err="1"/>
              <a:t>上实现可加载内核模块（LKM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71899" indent="-271899" defTabSz="357353">
              <a:spcBef>
                <a:spcPts val="2531"/>
              </a:spcBef>
              <a:defRPr sz="2784"/>
            </a:pPr>
            <a:r>
              <a:rPr lang="zh-CN" altLang="en-US" dirty="0"/>
              <a:t>背景：系统的一部分功能的代码不载入到内存中，只保留接口。需要使用时将对应代码载入到内存中并修改系统对应指针，完成模块加载</a:t>
            </a:r>
          </a:p>
          <a:p>
            <a:pPr marL="271899" indent="-271899" defTabSz="357353">
              <a:spcBef>
                <a:spcPts val="2531"/>
              </a:spcBef>
              <a:defRPr sz="2784"/>
            </a:pPr>
            <a:r>
              <a:rPr lang="zh-CN" altLang="en-US" dirty="0"/>
              <a:t>优点：</a:t>
            </a:r>
          </a:p>
          <a:p>
            <a:pPr marL="543799" lvl="1" indent="-271899" defTabSz="357353">
              <a:spcBef>
                <a:spcPts val="2531"/>
              </a:spcBef>
              <a:defRPr sz="2784"/>
            </a:pPr>
            <a:r>
              <a:rPr lang="zh-CN" altLang="en-US" dirty="0"/>
              <a:t>可以动态调整接口对应代码，更加灵活</a:t>
            </a:r>
          </a:p>
          <a:p>
            <a:pPr marL="543799" lvl="1" indent="-271899" defTabSz="357353">
              <a:spcBef>
                <a:spcPts val="2531"/>
              </a:spcBef>
              <a:defRPr sz="2784"/>
            </a:pPr>
            <a:r>
              <a:rPr lang="zh-CN" altLang="en-US" dirty="0"/>
              <a:t>减小内核占用内存空间</a:t>
            </a:r>
            <a:endParaRPr dirty="0"/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6013716" y="6536531"/>
            <a:ext cx="159806" cy="22802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8025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C8754-9271-484E-8547-A1B5DB40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43A84-A875-4A73-94CC-B215C8C82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建立内核符号表，支持以下操作</a:t>
            </a:r>
            <a:endParaRPr lang="en-US" altLang="zh-CN" dirty="0"/>
          </a:p>
          <a:p>
            <a:pPr lvl="1"/>
            <a:r>
              <a:rPr lang="en-US" altLang="zh-CN" dirty="0" err="1"/>
              <a:t>add_module</a:t>
            </a:r>
            <a:r>
              <a:rPr lang="zh-CN" altLang="en-US" dirty="0"/>
              <a:t>：将模块加入符号表</a:t>
            </a:r>
            <a:endParaRPr lang="en-US" altLang="zh-CN" dirty="0"/>
          </a:p>
          <a:p>
            <a:pPr lvl="1"/>
            <a:r>
              <a:rPr lang="en-US" altLang="zh-CN" dirty="0" err="1"/>
              <a:t>del_module</a:t>
            </a:r>
            <a:r>
              <a:rPr lang="zh-CN" altLang="en-US" dirty="0"/>
              <a:t>：将模块移除</a:t>
            </a:r>
            <a:r>
              <a:rPr lang="en-US" altLang="zh-CN" dirty="0"/>
              <a:t>hash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en-US" altLang="zh-CN" dirty="0" err="1"/>
              <a:t>get_module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  <a:r>
              <a:rPr lang="zh-CN" altLang="en-US" dirty="0"/>
              <a:t>模块信息</a:t>
            </a:r>
            <a:endParaRPr lang="en-US" altLang="zh-CN" dirty="0"/>
          </a:p>
          <a:p>
            <a:pPr lvl="1"/>
            <a:r>
              <a:rPr lang="en-US" altLang="zh-CN" dirty="0" err="1"/>
              <a:t>module_loaded</a:t>
            </a:r>
            <a:r>
              <a:rPr lang="zh-CN" altLang="en-US" dirty="0"/>
              <a:t>：判断模块是否加载</a:t>
            </a:r>
            <a:endParaRPr lang="en-US" altLang="zh-CN" dirty="0"/>
          </a:p>
          <a:p>
            <a:pPr lvl="1"/>
            <a:r>
              <a:rPr lang="en-US" altLang="zh-CN" dirty="0" err="1"/>
              <a:t>print_loaded_module</a:t>
            </a:r>
            <a:r>
              <a:rPr lang="zh-CN" altLang="en-US" dirty="0"/>
              <a:t>：输出已加载的模块</a:t>
            </a:r>
            <a:endParaRPr lang="en-US" altLang="zh-CN" dirty="0"/>
          </a:p>
          <a:p>
            <a:r>
              <a:rPr lang="zh-CN" altLang="en-US" dirty="0"/>
              <a:t>将系统内核符号导出到内核符号表中，以便模块调用系统符号</a:t>
            </a:r>
          </a:p>
        </p:txBody>
      </p:sp>
    </p:spTree>
    <p:extLst>
      <p:ext uri="{BB962C8B-B14F-4D97-AF65-F5344CB8AC3E}">
        <p14:creationId xmlns:p14="http://schemas.microsoft.com/office/powerpoint/2010/main" val="16859807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65FE6-D60A-461B-AC6D-783E2F5F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内核提供的接口：一系列系统调用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B2211-8C4E-443F-85BF-0B4603873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SYS_init_module</a:t>
            </a:r>
            <a:r>
              <a:rPr lang="zh-CN" altLang="en-US" dirty="0"/>
              <a:t>：根据文件名，装载</a:t>
            </a:r>
            <a:r>
              <a:rPr lang="en-US" altLang="zh-CN" dirty="0"/>
              <a:t>module</a:t>
            </a:r>
          </a:p>
          <a:p>
            <a:r>
              <a:rPr lang="en-US" altLang="zh-CN" dirty="0" err="1"/>
              <a:t>SYS_cleanup_module</a:t>
            </a:r>
            <a:r>
              <a:rPr lang="zh-CN" altLang="en-US" dirty="0"/>
              <a:t>：根据文件名，卸载</a:t>
            </a:r>
            <a:r>
              <a:rPr lang="en-US" altLang="zh-CN" dirty="0"/>
              <a:t>module</a:t>
            </a:r>
          </a:p>
          <a:p>
            <a:r>
              <a:rPr lang="en-US" altLang="zh-CN" dirty="0" err="1"/>
              <a:t>SYS_list_module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打印</a:t>
            </a:r>
            <a:r>
              <a:rPr lang="en-US" altLang="zh-CN" dirty="0"/>
              <a:t>modules</a:t>
            </a:r>
            <a:r>
              <a:rPr lang="zh-CN" altLang="en-US" dirty="0"/>
              <a:t>列表中</a:t>
            </a:r>
            <a:r>
              <a:rPr lang="en-US" altLang="zh-CN" dirty="0"/>
              <a:t>module</a:t>
            </a:r>
            <a:r>
              <a:rPr lang="zh-CN" altLang="en-US" dirty="0"/>
              <a:t>名称</a:t>
            </a:r>
          </a:p>
        </p:txBody>
      </p:sp>
    </p:spTree>
    <p:extLst>
      <p:ext uri="{BB962C8B-B14F-4D97-AF65-F5344CB8AC3E}">
        <p14:creationId xmlns:p14="http://schemas.microsoft.com/office/powerpoint/2010/main" val="14720582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0309-6847-4404-9C6E-74AB4ABB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SYS_init_module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D5511-71D4-4705-899A-2AF6642BF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5051" lvl="1" indent="-287526" defTabSz="377890">
              <a:spcBef>
                <a:spcPts val="2672"/>
              </a:spcBef>
              <a:defRPr sz="2944"/>
            </a:pPr>
            <a:r>
              <a:rPr lang="zh-CN" altLang="en-US" dirty="0"/>
              <a:t>将内核模块从文件读入内存</a:t>
            </a:r>
            <a:endParaRPr lang="en-US" altLang="zh-CN" dirty="0"/>
          </a:p>
          <a:p>
            <a:pPr marL="575051" lvl="1" indent="-287526" defTabSz="377890">
              <a:spcBef>
                <a:spcPts val="2672"/>
              </a:spcBef>
              <a:defRPr sz="2944"/>
            </a:pPr>
            <a:r>
              <a:rPr lang="zh-CN" altLang="en-US" dirty="0"/>
              <a:t>解析 </a:t>
            </a:r>
            <a:r>
              <a:rPr lang="en-US" altLang="zh-CN" dirty="0"/>
              <a:t>ELF </a:t>
            </a:r>
            <a:r>
              <a:rPr lang="zh-CN" altLang="en-US" dirty="0"/>
              <a:t>模块，将符号，变量加入符号表</a:t>
            </a:r>
          </a:p>
          <a:p>
            <a:pPr marL="575051" lvl="1" indent="-287526" defTabSz="377890">
              <a:spcBef>
                <a:spcPts val="2672"/>
              </a:spcBef>
              <a:defRPr sz="2944"/>
            </a:pPr>
            <a:r>
              <a:rPr lang="zh-CN" altLang="en-US" dirty="0"/>
              <a:t>重定位，保证模块中能够调用系统符号</a:t>
            </a:r>
            <a:endParaRPr lang="en-US" altLang="zh-CN" dirty="0"/>
          </a:p>
          <a:p>
            <a:pPr marL="575051" lvl="1" indent="-287526" defTabSz="377890">
              <a:spcBef>
                <a:spcPts val="2672"/>
              </a:spcBef>
              <a:defRPr sz="2944"/>
            </a:pPr>
            <a:r>
              <a:rPr lang="zh-CN" altLang="en-US" dirty="0"/>
              <a:t>操作系统层面提供载入，注册模块的接口</a:t>
            </a:r>
          </a:p>
        </p:txBody>
      </p:sp>
    </p:spTree>
    <p:extLst>
      <p:ext uri="{BB962C8B-B14F-4D97-AF65-F5344CB8AC3E}">
        <p14:creationId xmlns:p14="http://schemas.microsoft.com/office/powerpoint/2010/main" val="873628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EABFF-600C-4EED-BD9C-4D58B2E0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SYS_cleanup_module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2B7F5-650E-404F-88B2-6B1C4AD1E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将根据</a:t>
            </a:r>
            <a:r>
              <a:rPr lang="en-US" altLang="zh-CN" dirty="0"/>
              <a:t>module</a:t>
            </a:r>
            <a:r>
              <a:rPr lang="zh-CN" altLang="en-US" dirty="0"/>
              <a:t>名字将其移出符号表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5917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BA2BB-8171-4768-806B-1215B8F0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用户态的相关工具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21652-1B47-45C5-BB2E-97F9520D2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insmod</a:t>
            </a:r>
            <a:r>
              <a:rPr lang="zh-CN" altLang="en-US" dirty="0"/>
              <a:t>：用户态的</a:t>
            </a:r>
            <a:r>
              <a:rPr lang="en-US" altLang="zh-CN" dirty="0"/>
              <a:t>LKM</a:t>
            </a:r>
            <a:r>
              <a:rPr lang="zh-CN" altLang="en-US" dirty="0"/>
              <a:t>加载工具</a:t>
            </a:r>
            <a:endParaRPr lang="en-US" altLang="zh-CN" dirty="0"/>
          </a:p>
          <a:p>
            <a:pPr lvl="1"/>
            <a:r>
              <a:rPr lang="zh-CN" altLang="en-US" dirty="0"/>
              <a:t>检查</a:t>
            </a:r>
            <a:r>
              <a:rPr lang="en-US" altLang="zh-CN" dirty="0"/>
              <a:t>dependency</a:t>
            </a:r>
            <a:r>
              <a:rPr lang="zh-CN" altLang="en-US" dirty="0"/>
              <a:t>：</a:t>
            </a:r>
            <a:r>
              <a:rPr lang="en-US" altLang="zh-CN" dirty="0"/>
              <a:t> dependency</a:t>
            </a:r>
            <a:r>
              <a:rPr lang="zh-CN" altLang="en-US" dirty="0"/>
              <a:t>在文本文件</a:t>
            </a:r>
            <a:r>
              <a:rPr lang="en-US" altLang="zh-CN" dirty="0" err="1"/>
              <a:t>mod.dep</a:t>
            </a:r>
            <a:r>
              <a:rPr lang="zh-CN" altLang="en-US" dirty="0"/>
              <a:t>定义，每行表示一项规则。“</a:t>
            </a:r>
            <a:r>
              <a:rPr lang="en-US" altLang="zh-CN" dirty="0"/>
              <a:t>mod: m1 m2 …</a:t>
            </a:r>
            <a:r>
              <a:rPr lang="zh-CN" altLang="en-US" dirty="0"/>
              <a:t>”表示</a:t>
            </a:r>
            <a:r>
              <a:rPr lang="en-US" altLang="zh-CN" dirty="0"/>
              <a:t>mod</a:t>
            </a:r>
            <a:r>
              <a:rPr lang="zh-CN" altLang="en-US" dirty="0"/>
              <a:t>依赖</a:t>
            </a:r>
            <a:r>
              <a:rPr lang="en-US" altLang="zh-CN" dirty="0"/>
              <a:t>m1</a:t>
            </a:r>
            <a:r>
              <a:rPr lang="zh-CN" altLang="en-US" dirty="0"/>
              <a:t>、</a:t>
            </a:r>
            <a:r>
              <a:rPr lang="en-US" altLang="zh-CN" dirty="0"/>
              <a:t>m2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m1</a:t>
            </a:r>
            <a:r>
              <a:rPr lang="zh-CN" altLang="en-US" dirty="0"/>
              <a:t>、</a:t>
            </a:r>
            <a:r>
              <a:rPr lang="en-US" altLang="zh-CN" dirty="0"/>
              <a:t>m2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需要按照依赖关系拓扑排序</a:t>
            </a:r>
            <a:endParaRPr lang="en-US" altLang="zh-CN" dirty="0"/>
          </a:p>
          <a:p>
            <a:pPr lvl="1"/>
            <a:r>
              <a:rPr lang="zh-CN" altLang="en-US" dirty="0"/>
              <a:t>加载</a:t>
            </a:r>
            <a:r>
              <a:rPr lang="en-US" altLang="zh-CN" dirty="0"/>
              <a:t>module</a:t>
            </a:r>
            <a:r>
              <a:rPr lang="zh-CN" altLang="en-US" dirty="0"/>
              <a:t>：调用</a:t>
            </a:r>
            <a:r>
              <a:rPr lang="en-US" altLang="zh-CN" dirty="0" err="1"/>
              <a:t>SYS_init_module</a:t>
            </a:r>
            <a:r>
              <a:rPr lang="zh-CN" altLang="en-US" dirty="0"/>
              <a:t>，参数为文件名</a:t>
            </a:r>
            <a:endParaRPr lang="en-US" altLang="zh-CN" dirty="0"/>
          </a:p>
          <a:p>
            <a:r>
              <a:rPr lang="en-US" altLang="zh-CN" dirty="0" err="1"/>
              <a:t>rmmod</a:t>
            </a:r>
            <a:r>
              <a:rPr lang="zh-CN" altLang="en-US" dirty="0"/>
              <a:t>：直接调用</a:t>
            </a:r>
            <a:r>
              <a:rPr lang="en-US" altLang="zh-CN" dirty="0" err="1"/>
              <a:t>SYS_clean_module</a:t>
            </a:r>
            <a:r>
              <a:rPr lang="zh-CN" altLang="en-US" dirty="0"/>
              <a:t> ，参数为文件名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7628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327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Helvetica Neue Thin</vt:lpstr>
      <vt:lpstr>等线</vt:lpstr>
      <vt:lpstr>等线 Light</vt:lpstr>
      <vt:lpstr>Arial</vt:lpstr>
      <vt:lpstr>Office 主题​​</vt:lpstr>
      <vt:lpstr>Rucore 课程设计报告2.0</vt:lpstr>
      <vt:lpstr>课程设计目标</vt:lpstr>
      <vt:lpstr>初始化</vt:lpstr>
      <vt:lpstr>内核提供的接口：一系列系统调用</vt:lpstr>
      <vt:lpstr>SYS_init_module</vt:lpstr>
      <vt:lpstr>SYS_cleanup_module</vt:lpstr>
      <vt:lpstr>用户态的相关工具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Rucore 课程设计报告2.0</dc:title>
  <dc:creator>yang guowei</dc:creator>
  <cp:lastModifiedBy>yang guowei</cp:lastModifiedBy>
  <cp:revision>11</cp:revision>
  <dcterms:created xsi:type="dcterms:W3CDTF">2018-06-14T16:37:16Z</dcterms:created>
  <dcterms:modified xsi:type="dcterms:W3CDTF">2018-06-14T17:35:52Z</dcterms:modified>
</cp:coreProperties>
</file>