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aveat"/>
      <p:regular r:id="rId17"/>
      <p:bold r:id="rId18"/>
    </p:embeddedFont>
    <p:embeddedFont>
      <p:font typeface="Amatic SC"/>
      <p:regular r:id="rId19"/>
      <p:bold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15803df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15803df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5a5c62657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5a5c62657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3eb2cf9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3eb2cf9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3eb2cf9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3eb2cf9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 el entorno actual, la búsqueda de mascotas, ya sea para adopción, compra o reencuentro con mascotas pérdidas, se ha vuelto una necesidad cada vez más evidente. A menudo, los canales disponibles para este propósito están fragmentados, no son fáciles de usar o carecen de efectividad para conectar a las personas con las mascotas que buscan.</a:t>
            </a:r>
            <a:endParaRPr sz="14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 esto usaremos la metodología Lean Inception nos ayuda a alinear los objetivos de negocio con las necesidades del usuario de forma ágil y eficiente. Con este fin hemos utilizado varias herramientas clave para definir el alcance de una posible solución, asegurándonos de que resuelva las necesidades más críticas de los futuros Usuarios</a:t>
            </a:r>
            <a:endParaRPr sz="7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5a5c6265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5a5c6265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muestra que tomamos 1 HU primeramente y luego pasamos a tomar 4 y terminalas el mismo día, que consiste en el hola mundo a producción el cual se desarrollo un poco más y se desarrollo el QA en paralelo, luego tomamos 1 un dia, otra al otro día, para luego tomar 3 al siguiente, teniendo un total de 5 HU en desarollo, en donde el QA se realizó de manera paralela tambien y paso a produccón.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5a5c626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5a5c626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grafico muestra los dias en el eje Y que nos demoramos para terminar cada tarea, el primero mas alto muestra cuando entregamos la primera HU que mostramos, y la de abajo indica que terminamos 3 HUs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5a5c6265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5a5c6265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15803df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15803df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15803df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15803df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15803df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15803df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hyperlink" Target="https://ivanjimenezduoc.github.io/buscamascotas/src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071838" y="3619000"/>
            <a:ext cx="3000300" cy="13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Integrantes:</a:t>
            </a:r>
            <a:r>
              <a:rPr lang="es">
                <a:solidFill>
                  <a:schemeClr val="lt1"/>
                </a:solidFill>
              </a:rPr>
              <a:t>Yerko Gálvez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   Iván Jiménez</a:t>
            </a:r>
            <a:endParaRPr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   Fabian Ramirez</a:t>
            </a:r>
            <a:endParaRPr>
              <a:solidFill>
                <a:schemeClr val="lt1"/>
              </a:solidFill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Docente: Antonio Gallardo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Sección: 007v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62650" y="2299300"/>
            <a:ext cx="5018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800">
                <a:latin typeface="Caveat"/>
                <a:ea typeface="Caveat"/>
                <a:cs typeface="Caveat"/>
                <a:sym typeface="Caveat"/>
              </a:rPr>
              <a:t>BuscaMascotas</a:t>
            </a:r>
            <a:endParaRPr b="1" sz="68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075" y="304800"/>
            <a:ext cx="2545826" cy="1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455100" y="-51225"/>
            <a:ext cx="2233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Retrospectiva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6175"/>
            <a:ext cx="9144000" cy="1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223" y="700675"/>
            <a:ext cx="9176436" cy="41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586588" y="2079175"/>
            <a:ext cx="39708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 / Aprendizajes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5675"/>
            <a:ext cx="9144000" cy="1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075" y="226250"/>
            <a:ext cx="2545826" cy="1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6175"/>
            <a:ext cx="9144000" cy="1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599850" y="-51250"/>
            <a:ext cx="1944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</a:t>
            </a:r>
            <a:r>
              <a:rPr lang="es"/>
              <a:t> VEREMOS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534850" y="1198775"/>
            <a:ext cx="4074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s">
                <a:solidFill>
                  <a:srgbClr val="000000"/>
                </a:solidFill>
              </a:rPr>
              <a:t>Introducción / Contexto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s">
                <a:solidFill>
                  <a:srgbClr val="000000"/>
                </a:solidFill>
              </a:rPr>
              <a:t>Cumulative Flow Diagram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s">
                <a:solidFill>
                  <a:srgbClr val="000000"/>
                </a:solidFill>
              </a:rPr>
              <a:t>Cycle Time Scatterplot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s">
                <a:solidFill>
                  <a:srgbClr val="000000"/>
                </a:solidFill>
              </a:rPr>
              <a:t>Aging Chart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s">
                <a:solidFill>
                  <a:srgbClr val="000000"/>
                </a:solidFill>
              </a:rPr>
              <a:t>T</a:t>
            </a:r>
            <a:r>
              <a:rPr b="1" lang="es">
                <a:solidFill>
                  <a:srgbClr val="000000"/>
                </a:solidFill>
              </a:rPr>
              <a:t>hroughput Run Chart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s">
                <a:solidFill>
                  <a:srgbClr val="000000"/>
                </a:solidFill>
              </a:rPr>
              <a:t>Burn-UP</a:t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s">
                <a:solidFill>
                  <a:srgbClr val="000000"/>
                </a:solidFill>
              </a:rPr>
              <a:t>Demo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s">
                <a:solidFill>
                  <a:srgbClr val="000000"/>
                </a:solidFill>
              </a:rPr>
              <a:t>Retrospectiva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s">
                <a:solidFill>
                  <a:srgbClr val="000000"/>
                </a:solidFill>
              </a:rPr>
              <a:t>Conclusión / Aprendizajes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00" y="1770875"/>
            <a:ext cx="2545826" cy="1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63400" y="2171250"/>
            <a:ext cx="3817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Introucción / Contexto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7750"/>
            <a:ext cx="9144000" cy="1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088" y="275350"/>
            <a:ext cx="2545826" cy="19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89"/>
            <a:ext cx="9143999" cy="5103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637"/>
            <a:ext cx="9143998" cy="4434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300"/>
            <a:ext cx="9143999" cy="1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268"/>
            <a:ext cx="9143999" cy="513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89836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829050" y="-11950"/>
            <a:ext cx="1485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Burn-UP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7050"/>
            <a:ext cx="9144000" cy="380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0"/>
          <p:cNvCxnSpPr/>
          <p:nvPr/>
        </p:nvCxnSpPr>
        <p:spPr>
          <a:xfrm flipH="1" rot="10800000">
            <a:off x="4020625" y="2956025"/>
            <a:ext cx="768300" cy="1343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0"/>
          <p:cNvCxnSpPr/>
          <p:nvPr/>
        </p:nvCxnSpPr>
        <p:spPr>
          <a:xfrm flipH="1" rot="10800000">
            <a:off x="2120725" y="2956025"/>
            <a:ext cx="768300" cy="1343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6175"/>
            <a:ext cx="9144000" cy="1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069950" y="2171250"/>
            <a:ext cx="1004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Demo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7750"/>
            <a:ext cx="9144000" cy="1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088" y="275350"/>
            <a:ext cx="2545826" cy="19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98913" y="3750775"/>
            <a:ext cx="87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https://ivanjimenezduoc.github.io/buscamascotas/src/index.html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