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a:srgbClr val="C2E49C"/>
    <a:srgbClr val="B8C3C8"/>
    <a:srgbClr val="4D7620"/>
    <a:srgbClr val="99FF99"/>
    <a:srgbClr val="161A1C"/>
    <a:srgbClr val="56666E"/>
    <a:srgbClr val="48C2E0"/>
    <a:srgbClr val="45565C"/>
    <a:srgbClr val="C5E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E48E35-E00D-0A30-6898-A0B7E97FAAFA}" v="378" dt="2023-11-16T11:15:01.604"/>
    <p1510:client id="{581A8A7E-1D03-4F35-B906-7B42EABB6D5B}" v="134" dt="2023-10-05T10:26:36.596"/>
    <p1510:client id="{6ADDD282-00A6-813D-F58D-B82CF5455D9C}" v="1" dt="2023-10-06T12:59:19.639"/>
    <p1510:client id="{7EBCA1D2-C1C2-A283-86FD-4D985052CBAA}" v="16" dt="2023-10-06T13:01:36.237"/>
    <p1510:client id="{D4DD09A2-7F9F-B6F8-0F4A-D3755ADA4A89}" v="266" dt="2023-11-14T09:41:06.698"/>
    <p1510:client id="{EF712F59-8081-4B99-BC5E-58FD135CF85F}" v="31" dt="2023-10-23T11:39:36.902"/>
    <p1510:client id="{F6274D3F-D302-9049-9C57-7B53CE55D7A7}" v="1" dt="2023-11-14T09:45:00.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106" d="100"/>
          <a:sy n="106" d="100"/>
        </p:scale>
        <p:origin x="50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0C862EA-23E2-2E7C-3467-0648F0186CFF}"/>
              </a:ext>
            </a:extLst>
          </p:cNvPr>
          <p:cNvSpPr/>
          <p:nvPr/>
        </p:nvSpPr>
        <p:spPr>
          <a:xfrm>
            <a:off x="4294840" y="167778"/>
            <a:ext cx="3212984" cy="6149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F518C76-4C96-27B5-1793-F6EAE0BB3A9A}"/>
              </a:ext>
            </a:extLst>
          </p:cNvPr>
          <p:cNvSpPr/>
          <p:nvPr/>
        </p:nvSpPr>
        <p:spPr>
          <a:xfrm>
            <a:off x="4296543" y="164595"/>
            <a:ext cx="3209574" cy="139620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CB0630E-F56F-2B7C-A193-DD6248174DA1}"/>
              </a:ext>
            </a:extLst>
          </p:cNvPr>
          <p:cNvSpPr/>
          <p:nvPr/>
        </p:nvSpPr>
        <p:spPr>
          <a:xfrm>
            <a:off x="4298331" y="987656"/>
            <a:ext cx="3204292" cy="561946"/>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Rounded Corners 18">
            <a:extLst>
              <a:ext uri="{FF2B5EF4-FFF2-40B4-BE49-F238E27FC236}">
                <a16:creationId xmlns:a16="http://schemas.microsoft.com/office/drawing/2014/main" id="{13471580-8B3E-E87F-385E-7EFD1F92D21D}"/>
              </a:ext>
            </a:extLst>
          </p:cNvPr>
          <p:cNvSpPr/>
          <p:nvPr/>
        </p:nvSpPr>
        <p:spPr>
          <a:xfrm flipV="1">
            <a:off x="4386951" y="1269191"/>
            <a:ext cx="268772" cy="61320"/>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Rounded Corners 19">
            <a:extLst>
              <a:ext uri="{FF2B5EF4-FFF2-40B4-BE49-F238E27FC236}">
                <a16:creationId xmlns:a16="http://schemas.microsoft.com/office/drawing/2014/main" id="{C25CA0CA-6AD4-641D-A24A-A45D387CB1D0}"/>
              </a:ext>
            </a:extLst>
          </p:cNvPr>
          <p:cNvSpPr/>
          <p:nvPr/>
        </p:nvSpPr>
        <p:spPr>
          <a:xfrm flipV="1">
            <a:off x="4386952" y="1101852"/>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Rectangle: Rounded Corners 20">
            <a:extLst>
              <a:ext uri="{FF2B5EF4-FFF2-40B4-BE49-F238E27FC236}">
                <a16:creationId xmlns:a16="http://schemas.microsoft.com/office/drawing/2014/main" id="{2E36A760-BD82-3AB5-8183-614E10F887FD}"/>
              </a:ext>
            </a:extLst>
          </p:cNvPr>
          <p:cNvSpPr/>
          <p:nvPr/>
        </p:nvSpPr>
        <p:spPr>
          <a:xfrm flipV="1">
            <a:off x="4386951" y="1175812"/>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a:extLst>
              <a:ext uri="{FF2B5EF4-FFF2-40B4-BE49-F238E27FC236}">
                <a16:creationId xmlns:a16="http://schemas.microsoft.com/office/drawing/2014/main" id="{274DBAFB-5C4A-6657-691B-5E44627AF8E8}"/>
              </a:ext>
            </a:extLst>
          </p:cNvPr>
          <p:cNvSpPr/>
          <p:nvPr/>
        </p:nvSpPr>
        <p:spPr>
          <a:xfrm>
            <a:off x="4397837" y="3987109"/>
            <a:ext cx="3028750" cy="1886648"/>
          </a:xfrm>
          <a:prstGeom prst="rect">
            <a:avLst/>
          </a:prstGeom>
          <a:solidFill>
            <a:srgbClr val="161A1C">
              <a:alpha val="71765"/>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b="1" dirty="0">
                <a:solidFill>
                  <a:schemeClr val="bg1"/>
                </a:solidFill>
                <a:ea typeface="Calibri"/>
                <a:cs typeface="Calibri"/>
              </a:rPr>
              <a:t>Lorem ipsum dolor sit amet, consectetur adipiscing elit, sed do eiusmod tempor incididunt ut labore et dolore magna aliqua. Tempor id eu nisl nunc. Ut morbi tincidunt augue interdum velit euismod in pellentesque. Amet venenatis urna cursus eget nunc. Amet facilisis magna etiam tempor orci. Consectetur adipiscing elit ut aliquam purus sit. Non enim praesent elementum facilisis leo vel fringilla. Sodales ut etiam sit amet nisl purus. Purus in mollis nunc sed id semper. Volutpat sed cras ornare arcu dui vivamus arcu felis bibendum. Nunc aliquet bibendum enim facilisis. Amet dictum sit amet justo.</a:t>
            </a:r>
          </a:p>
          <a:p>
            <a:pPr algn="ctr"/>
            <a:endParaRPr lang="en-US" b="1" dirty="0">
              <a:ea typeface="Calibri"/>
              <a:cs typeface="Calibri"/>
            </a:endParaRPr>
          </a:p>
        </p:txBody>
      </p:sp>
      <p:sp>
        <p:nvSpPr>
          <p:cNvPr id="23" name="Rectangle 22">
            <a:extLst>
              <a:ext uri="{FF2B5EF4-FFF2-40B4-BE49-F238E27FC236}">
                <a16:creationId xmlns:a16="http://schemas.microsoft.com/office/drawing/2014/main" id="{498D99FF-9D0D-7D2B-A239-1FC9D11712BC}"/>
              </a:ext>
            </a:extLst>
          </p:cNvPr>
          <p:cNvSpPr/>
          <p:nvPr/>
        </p:nvSpPr>
        <p:spPr>
          <a:xfrm>
            <a:off x="4294834" y="5993129"/>
            <a:ext cx="3211282" cy="327408"/>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C44F069-587E-FAA3-7962-3E13E2A05D9B}"/>
              </a:ext>
            </a:extLst>
          </p:cNvPr>
          <p:cNvSpPr/>
          <p:nvPr/>
        </p:nvSpPr>
        <p:spPr>
          <a:xfrm>
            <a:off x="4294834" y="6162276"/>
            <a:ext cx="3212991" cy="14784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AD64007-02EB-3E6D-ACBB-D64CFFADA681}"/>
              </a:ext>
            </a:extLst>
          </p:cNvPr>
          <p:cNvSpPr/>
          <p:nvPr/>
        </p:nvSpPr>
        <p:spPr>
          <a:xfrm>
            <a:off x="8006703" y="2169167"/>
            <a:ext cx="765671" cy="180000"/>
          </a:xfrm>
          <a:prstGeom prst="rect">
            <a:avLst/>
          </a:prstGeom>
          <a:solidFill>
            <a:srgbClr val="F8CBAD"/>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ea typeface="Calibri"/>
                <a:cs typeface="Calibri"/>
              </a:rPr>
              <a:t>Home</a:t>
            </a:r>
            <a:endParaRPr lang="en-US" sz="1200" dirty="0"/>
          </a:p>
        </p:txBody>
      </p:sp>
      <p:sp>
        <p:nvSpPr>
          <p:cNvPr id="27" name="Rectangle 26">
            <a:extLst>
              <a:ext uri="{FF2B5EF4-FFF2-40B4-BE49-F238E27FC236}">
                <a16:creationId xmlns:a16="http://schemas.microsoft.com/office/drawing/2014/main" id="{980EA3CA-8D25-375E-C2EA-A621F9E7AF9D}"/>
              </a:ext>
            </a:extLst>
          </p:cNvPr>
          <p:cNvSpPr/>
          <p:nvPr/>
        </p:nvSpPr>
        <p:spPr>
          <a:xfrm>
            <a:off x="8867316" y="2134575"/>
            <a:ext cx="76567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Staff</a:t>
            </a:r>
            <a:endParaRPr lang="en-US" sz="1200" dirty="0"/>
          </a:p>
        </p:txBody>
      </p:sp>
      <p:sp>
        <p:nvSpPr>
          <p:cNvPr id="28" name="Rectangle 27">
            <a:extLst>
              <a:ext uri="{FF2B5EF4-FFF2-40B4-BE49-F238E27FC236}">
                <a16:creationId xmlns:a16="http://schemas.microsoft.com/office/drawing/2014/main" id="{E064AF70-C0F0-6361-130A-7A8C6CEB6CCB}"/>
              </a:ext>
            </a:extLst>
          </p:cNvPr>
          <p:cNvSpPr/>
          <p:nvPr/>
        </p:nvSpPr>
        <p:spPr>
          <a:xfrm>
            <a:off x="9084911" y="1888618"/>
            <a:ext cx="936000"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Events</a:t>
            </a:r>
            <a:endParaRPr lang="en-US" sz="1200" dirty="0"/>
          </a:p>
        </p:txBody>
      </p:sp>
      <p:sp>
        <p:nvSpPr>
          <p:cNvPr id="29" name="Rectangle 28">
            <a:extLst>
              <a:ext uri="{FF2B5EF4-FFF2-40B4-BE49-F238E27FC236}">
                <a16:creationId xmlns:a16="http://schemas.microsoft.com/office/drawing/2014/main" id="{DFE2CAF8-7FDF-8BA7-345E-423759CA3E14}"/>
              </a:ext>
            </a:extLst>
          </p:cNvPr>
          <p:cNvSpPr/>
          <p:nvPr/>
        </p:nvSpPr>
        <p:spPr>
          <a:xfrm>
            <a:off x="7874676" y="1623588"/>
            <a:ext cx="13394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bg1"/>
                </a:solidFill>
                <a:cs typeface="Calibri"/>
              </a:rPr>
              <a:t>Job requirements </a:t>
            </a:r>
          </a:p>
        </p:txBody>
      </p:sp>
      <p:sp>
        <p:nvSpPr>
          <p:cNvPr id="30" name="Rectangle 29">
            <a:extLst>
              <a:ext uri="{FF2B5EF4-FFF2-40B4-BE49-F238E27FC236}">
                <a16:creationId xmlns:a16="http://schemas.microsoft.com/office/drawing/2014/main" id="{407E4D3E-7EAA-1B23-1C03-68C1C7346E13}"/>
              </a:ext>
            </a:extLst>
          </p:cNvPr>
          <p:cNvSpPr/>
          <p:nvPr/>
        </p:nvSpPr>
        <p:spPr>
          <a:xfrm>
            <a:off x="7967342" y="1891262"/>
            <a:ext cx="1034611" cy="188964"/>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Useful</a:t>
            </a:r>
            <a:r>
              <a:rPr lang="en-US" sz="1200" dirty="0">
                <a:cs typeface="Calibri"/>
              </a:rPr>
              <a:t> links</a:t>
            </a:r>
            <a:endParaRPr lang="en-US" sz="1200" dirty="0"/>
          </a:p>
        </p:txBody>
      </p:sp>
      <p:sp>
        <p:nvSpPr>
          <p:cNvPr id="6" name="Rectangle 5">
            <a:extLst>
              <a:ext uri="{FF2B5EF4-FFF2-40B4-BE49-F238E27FC236}">
                <a16:creationId xmlns:a16="http://schemas.microsoft.com/office/drawing/2014/main" id="{A997B351-57FD-AE80-C283-261305A955DA}"/>
              </a:ext>
            </a:extLst>
          </p:cNvPr>
          <p:cNvSpPr/>
          <p:nvPr/>
        </p:nvSpPr>
        <p:spPr>
          <a:xfrm>
            <a:off x="7722848" y="853185"/>
            <a:ext cx="3204292" cy="56194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cs typeface="Calibri"/>
              </a:rPr>
              <a:t>For this it will open up and shows the options </a:t>
            </a:r>
          </a:p>
        </p:txBody>
      </p:sp>
      <p:sp>
        <p:nvSpPr>
          <p:cNvPr id="31" name="Rectangle 30">
            <a:extLst>
              <a:ext uri="{FF2B5EF4-FFF2-40B4-BE49-F238E27FC236}">
                <a16:creationId xmlns:a16="http://schemas.microsoft.com/office/drawing/2014/main" id="{9FC5447E-13A8-461D-3FE0-E3535E943BBD}"/>
              </a:ext>
            </a:extLst>
          </p:cNvPr>
          <p:cNvSpPr/>
          <p:nvPr/>
        </p:nvSpPr>
        <p:spPr>
          <a:xfrm>
            <a:off x="9249295" y="1592085"/>
            <a:ext cx="10346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Applications</a:t>
            </a:r>
          </a:p>
        </p:txBody>
      </p:sp>
      <p:pic>
        <p:nvPicPr>
          <p:cNvPr id="4" name="Picture 3" descr="A circle with text in the middle&#10;&#10;Description automatically generated">
            <a:extLst>
              <a:ext uri="{FF2B5EF4-FFF2-40B4-BE49-F238E27FC236}">
                <a16:creationId xmlns:a16="http://schemas.microsoft.com/office/drawing/2014/main" id="{27BB4CD0-B39A-F4A2-24AB-37572CAE16EA}"/>
              </a:ext>
            </a:extLst>
          </p:cNvPr>
          <p:cNvPicPr>
            <a:picLocks noChangeAspect="1"/>
          </p:cNvPicPr>
          <p:nvPr/>
        </p:nvPicPr>
        <p:blipFill>
          <a:blip r:embed="rId2"/>
          <a:stretch>
            <a:fillRect/>
          </a:stretch>
        </p:blipFill>
        <p:spPr>
          <a:xfrm>
            <a:off x="5271248" y="174768"/>
            <a:ext cx="1156448" cy="762088"/>
          </a:xfrm>
          <a:prstGeom prst="rect">
            <a:avLst/>
          </a:prstGeom>
        </p:spPr>
      </p:pic>
      <p:sp>
        <p:nvSpPr>
          <p:cNvPr id="7" name="Rectangle 6">
            <a:extLst>
              <a:ext uri="{FF2B5EF4-FFF2-40B4-BE49-F238E27FC236}">
                <a16:creationId xmlns:a16="http://schemas.microsoft.com/office/drawing/2014/main" id="{6BA0EA79-5255-D30A-D6BE-4EE3AB4D4513}"/>
              </a:ext>
            </a:extLst>
          </p:cNvPr>
          <p:cNvSpPr/>
          <p:nvPr/>
        </p:nvSpPr>
        <p:spPr>
          <a:xfrm>
            <a:off x="5523479" y="1174084"/>
            <a:ext cx="76567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ea typeface="Calibri"/>
                <a:cs typeface="Calibri"/>
              </a:rPr>
              <a:t>Home</a:t>
            </a:r>
            <a:endParaRPr lang="en-US" sz="1200" dirty="0"/>
          </a:p>
        </p:txBody>
      </p:sp>
      <p:cxnSp>
        <p:nvCxnSpPr>
          <p:cNvPr id="9" name="Straight Arrow Connector 8">
            <a:extLst>
              <a:ext uri="{FF2B5EF4-FFF2-40B4-BE49-F238E27FC236}">
                <a16:creationId xmlns:a16="http://schemas.microsoft.com/office/drawing/2014/main" id="{2316FA09-41F7-8BD9-E6C1-B3CA244AC1C2}"/>
              </a:ext>
            </a:extLst>
          </p:cNvPr>
          <p:cNvCxnSpPr/>
          <p:nvPr/>
        </p:nvCxnSpPr>
        <p:spPr>
          <a:xfrm flipH="1">
            <a:off x="4751295" y="1277471"/>
            <a:ext cx="3146610"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0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46BA853-94D5-3605-A386-DA16964E7B2A}"/>
              </a:ext>
            </a:extLst>
          </p:cNvPr>
          <p:cNvSpPr/>
          <p:nvPr/>
        </p:nvSpPr>
        <p:spPr>
          <a:xfrm>
            <a:off x="4382674" y="2172731"/>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7302911-F0F7-579D-B57D-B8AE7BE88AC5}"/>
              </a:ext>
            </a:extLst>
          </p:cNvPr>
          <p:cNvSpPr/>
          <p:nvPr/>
        </p:nvSpPr>
        <p:spPr>
          <a:xfrm>
            <a:off x="4386951" y="2947510"/>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E022C09-A3CF-AEA1-38F7-8526CDCE8EEA}"/>
              </a:ext>
            </a:extLst>
          </p:cNvPr>
          <p:cNvSpPr/>
          <p:nvPr/>
        </p:nvSpPr>
        <p:spPr>
          <a:xfrm>
            <a:off x="4382674" y="4528245"/>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2355F1B-9A40-FC73-4632-546E01CA73F1}"/>
              </a:ext>
            </a:extLst>
          </p:cNvPr>
          <p:cNvSpPr/>
          <p:nvPr/>
        </p:nvSpPr>
        <p:spPr>
          <a:xfrm>
            <a:off x="4382674" y="3743055"/>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a:extLst>
              <a:ext uri="{FF2B5EF4-FFF2-40B4-BE49-F238E27FC236}">
                <a16:creationId xmlns:a16="http://schemas.microsoft.com/office/drawing/2014/main" id="{A4E1812C-4504-33A5-7CC0-1AE5D486166A}"/>
              </a:ext>
            </a:extLst>
          </p:cNvPr>
          <p:cNvCxnSpPr>
            <a:cxnSpLocks/>
          </p:cNvCxnSpPr>
          <p:nvPr/>
        </p:nvCxnSpPr>
        <p:spPr>
          <a:xfrm>
            <a:off x="5072434" y="2178652"/>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2" name="Straight Connector 21">
            <a:extLst>
              <a:ext uri="{FF2B5EF4-FFF2-40B4-BE49-F238E27FC236}">
                <a16:creationId xmlns:a16="http://schemas.microsoft.com/office/drawing/2014/main" id="{2DC7357F-76CD-8702-0C54-0664B320BD1E}"/>
              </a:ext>
            </a:extLst>
          </p:cNvPr>
          <p:cNvCxnSpPr/>
          <p:nvPr/>
        </p:nvCxnSpPr>
        <p:spPr>
          <a:xfrm>
            <a:off x="5072434" y="2947511"/>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3" name="Straight Connector 22">
            <a:extLst>
              <a:ext uri="{FF2B5EF4-FFF2-40B4-BE49-F238E27FC236}">
                <a16:creationId xmlns:a16="http://schemas.microsoft.com/office/drawing/2014/main" id="{35E5F0C2-0855-5CBF-E216-D7671C7F191A}"/>
              </a:ext>
            </a:extLst>
          </p:cNvPr>
          <p:cNvCxnSpPr/>
          <p:nvPr/>
        </p:nvCxnSpPr>
        <p:spPr>
          <a:xfrm>
            <a:off x="5077013" y="3751317"/>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EC193A0F-B3F7-9F3C-A7F8-CEAAE28134AB}"/>
              </a:ext>
            </a:extLst>
          </p:cNvPr>
          <p:cNvCxnSpPr/>
          <p:nvPr/>
        </p:nvCxnSpPr>
        <p:spPr>
          <a:xfrm>
            <a:off x="5075423" y="4528245"/>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6" name="Straight Connector 25">
            <a:extLst>
              <a:ext uri="{FF2B5EF4-FFF2-40B4-BE49-F238E27FC236}">
                <a16:creationId xmlns:a16="http://schemas.microsoft.com/office/drawing/2014/main" id="{B5CC6542-4120-523D-7361-BCB8C62718E6}"/>
              </a:ext>
            </a:extLst>
          </p:cNvPr>
          <p:cNvCxnSpPr>
            <a:cxnSpLocks/>
          </p:cNvCxnSpPr>
          <p:nvPr/>
        </p:nvCxnSpPr>
        <p:spPr>
          <a:xfrm>
            <a:off x="4382674" y="2172731"/>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96CBEB11-18A4-D215-2EBE-2A48459891D9}"/>
              </a:ext>
            </a:extLst>
          </p:cNvPr>
          <p:cNvCxnSpPr>
            <a:cxnSpLocks/>
          </p:cNvCxnSpPr>
          <p:nvPr/>
        </p:nvCxnSpPr>
        <p:spPr>
          <a:xfrm flipH="1">
            <a:off x="4382674" y="2172731"/>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7B0CF9D1-5359-1ECF-9E56-2526F3778C55}"/>
              </a:ext>
            </a:extLst>
          </p:cNvPr>
          <p:cNvCxnSpPr/>
          <p:nvPr/>
        </p:nvCxnSpPr>
        <p:spPr>
          <a:xfrm>
            <a:off x="5072434" y="2957865"/>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5666E7A7-84EA-1A49-2BB4-61163AD4771B}"/>
              </a:ext>
            </a:extLst>
          </p:cNvPr>
          <p:cNvCxnSpPr/>
          <p:nvPr/>
        </p:nvCxnSpPr>
        <p:spPr>
          <a:xfrm>
            <a:off x="4382674" y="2951944"/>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8835D0F-FE04-29BE-7E24-4329D097F95A}"/>
              </a:ext>
            </a:extLst>
          </p:cNvPr>
          <p:cNvCxnSpPr/>
          <p:nvPr/>
        </p:nvCxnSpPr>
        <p:spPr>
          <a:xfrm flipH="1">
            <a:off x="4382674" y="2951944"/>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F4A61E6E-954A-FBAC-066C-9CC4A53E11E2}"/>
              </a:ext>
            </a:extLst>
          </p:cNvPr>
          <p:cNvCxnSpPr/>
          <p:nvPr/>
        </p:nvCxnSpPr>
        <p:spPr>
          <a:xfrm>
            <a:off x="4382674" y="3747186"/>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1DA622A-57CF-AC00-8A80-A820517625BF}"/>
              </a:ext>
            </a:extLst>
          </p:cNvPr>
          <p:cNvCxnSpPr/>
          <p:nvPr/>
        </p:nvCxnSpPr>
        <p:spPr>
          <a:xfrm flipH="1">
            <a:off x="4382674" y="3747186"/>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5" name="Straight Connector 34">
            <a:extLst>
              <a:ext uri="{FF2B5EF4-FFF2-40B4-BE49-F238E27FC236}">
                <a16:creationId xmlns:a16="http://schemas.microsoft.com/office/drawing/2014/main" id="{638CDA9A-BB5E-40FF-1DFC-DB9B9B92FC3A}"/>
              </a:ext>
            </a:extLst>
          </p:cNvPr>
          <p:cNvCxnSpPr/>
          <p:nvPr/>
        </p:nvCxnSpPr>
        <p:spPr>
          <a:xfrm>
            <a:off x="5072434" y="4524114"/>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6" name="Straight Connector 35">
            <a:extLst>
              <a:ext uri="{FF2B5EF4-FFF2-40B4-BE49-F238E27FC236}">
                <a16:creationId xmlns:a16="http://schemas.microsoft.com/office/drawing/2014/main" id="{A4BF6C9E-2BD3-BBBB-698F-5CC0239353C3}"/>
              </a:ext>
            </a:extLst>
          </p:cNvPr>
          <p:cNvCxnSpPr/>
          <p:nvPr/>
        </p:nvCxnSpPr>
        <p:spPr>
          <a:xfrm>
            <a:off x="4382674" y="4518193"/>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37" name="Straight Connector 36">
            <a:extLst>
              <a:ext uri="{FF2B5EF4-FFF2-40B4-BE49-F238E27FC236}">
                <a16:creationId xmlns:a16="http://schemas.microsoft.com/office/drawing/2014/main" id="{86BD681F-4E5B-251F-6E1F-B7CA47141F1A}"/>
              </a:ext>
            </a:extLst>
          </p:cNvPr>
          <p:cNvCxnSpPr/>
          <p:nvPr/>
        </p:nvCxnSpPr>
        <p:spPr>
          <a:xfrm flipH="1">
            <a:off x="4382674" y="4518193"/>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A9B476BF-9B69-80E3-ACFF-058D265CF309}"/>
              </a:ext>
            </a:extLst>
          </p:cNvPr>
          <p:cNvSpPr txBox="1"/>
          <p:nvPr/>
        </p:nvSpPr>
        <p:spPr>
          <a:xfrm>
            <a:off x="5692421" y="2127418"/>
            <a:ext cx="2347545" cy="261610"/>
          </a:xfrm>
          <a:prstGeom prst="rect">
            <a:avLst/>
          </a:prstGeom>
          <a:noFill/>
          <a:ln>
            <a:noFill/>
          </a:ln>
        </p:spPr>
        <p:txBody>
          <a:bodyPr wrap="square" lIns="91440" tIns="45720" rIns="91440" bIns="45720" rtlCol="0" anchor="t">
            <a:spAutoFit/>
          </a:bodyPr>
          <a:lstStyle/>
          <a:p>
            <a:r>
              <a:rPr lang="en-GB" sz="1100" b="1" dirty="0">
                <a:cs typeface="Calibri"/>
              </a:rPr>
              <a:t>Job title </a:t>
            </a:r>
          </a:p>
        </p:txBody>
      </p:sp>
      <p:sp>
        <p:nvSpPr>
          <p:cNvPr id="53" name="TextBox 52">
            <a:extLst>
              <a:ext uri="{FF2B5EF4-FFF2-40B4-BE49-F238E27FC236}">
                <a16:creationId xmlns:a16="http://schemas.microsoft.com/office/drawing/2014/main" id="{80ACEE7C-35F1-49A2-FCE1-49262E205D6D}"/>
              </a:ext>
            </a:extLst>
          </p:cNvPr>
          <p:cNvSpPr txBox="1"/>
          <p:nvPr/>
        </p:nvSpPr>
        <p:spPr>
          <a:xfrm>
            <a:off x="5695190" y="3709918"/>
            <a:ext cx="2347545" cy="261610"/>
          </a:xfrm>
          <a:prstGeom prst="rect">
            <a:avLst/>
          </a:prstGeom>
          <a:noFill/>
          <a:ln>
            <a:noFill/>
          </a:ln>
        </p:spPr>
        <p:txBody>
          <a:bodyPr wrap="square" rtlCol="0">
            <a:spAutoFit/>
          </a:bodyPr>
          <a:lstStyle/>
          <a:p>
            <a:r>
              <a:rPr lang="en-GB" sz="1100" b="1" dirty="0"/>
              <a:t>Job title</a:t>
            </a:r>
          </a:p>
        </p:txBody>
      </p:sp>
      <p:sp>
        <p:nvSpPr>
          <p:cNvPr id="54" name="TextBox 53">
            <a:extLst>
              <a:ext uri="{FF2B5EF4-FFF2-40B4-BE49-F238E27FC236}">
                <a16:creationId xmlns:a16="http://schemas.microsoft.com/office/drawing/2014/main" id="{64ABE59F-3208-76AE-0FF3-181A1BD3F560}"/>
              </a:ext>
            </a:extLst>
          </p:cNvPr>
          <p:cNvSpPr txBox="1"/>
          <p:nvPr/>
        </p:nvSpPr>
        <p:spPr>
          <a:xfrm>
            <a:off x="5690716" y="2920434"/>
            <a:ext cx="2347545" cy="261610"/>
          </a:xfrm>
          <a:prstGeom prst="rect">
            <a:avLst/>
          </a:prstGeom>
          <a:noFill/>
          <a:ln>
            <a:noFill/>
          </a:ln>
        </p:spPr>
        <p:txBody>
          <a:bodyPr wrap="square" rtlCol="0">
            <a:spAutoFit/>
          </a:bodyPr>
          <a:lstStyle/>
          <a:p>
            <a:r>
              <a:rPr lang="en-GB" sz="1100" b="1" dirty="0"/>
              <a:t>Job title</a:t>
            </a:r>
          </a:p>
        </p:txBody>
      </p:sp>
      <p:sp>
        <p:nvSpPr>
          <p:cNvPr id="55" name="TextBox 54">
            <a:extLst>
              <a:ext uri="{FF2B5EF4-FFF2-40B4-BE49-F238E27FC236}">
                <a16:creationId xmlns:a16="http://schemas.microsoft.com/office/drawing/2014/main" id="{888AB2CD-4CDA-269C-8D0B-B4E71124F6A2}"/>
              </a:ext>
            </a:extLst>
          </p:cNvPr>
          <p:cNvSpPr txBox="1"/>
          <p:nvPr/>
        </p:nvSpPr>
        <p:spPr>
          <a:xfrm>
            <a:off x="5690716" y="4518193"/>
            <a:ext cx="2347545" cy="261610"/>
          </a:xfrm>
          <a:prstGeom prst="rect">
            <a:avLst/>
          </a:prstGeom>
          <a:noFill/>
          <a:ln>
            <a:noFill/>
          </a:ln>
        </p:spPr>
        <p:txBody>
          <a:bodyPr wrap="square" rtlCol="0">
            <a:spAutoFit/>
          </a:bodyPr>
          <a:lstStyle/>
          <a:p>
            <a:r>
              <a:rPr lang="en-GB" sz="1100" b="1" dirty="0"/>
              <a:t>Job title</a:t>
            </a:r>
          </a:p>
        </p:txBody>
      </p:sp>
      <p:sp>
        <p:nvSpPr>
          <p:cNvPr id="58" name="Rectangle 57">
            <a:extLst>
              <a:ext uri="{FF2B5EF4-FFF2-40B4-BE49-F238E27FC236}">
                <a16:creationId xmlns:a16="http://schemas.microsoft.com/office/drawing/2014/main" id="{D99AFCB6-2220-6950-B2F9-2D87953D9FAB}"/>
              </a:ext>
            </a:extLst>
          </p:cNvPr>
          <p:cNvSpPr/>
          <p:nvPr/>
        </p:nvSpPr>
        <p:spPr>
          <a:xfrm>
            <a:off x="4382674" y="5303407"/>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60BF4595-F383-43B5-AEDA-C3E337B3A582}"/>
              </a:ext>
            </a:extLst>
          </p:cNvPr>
          <p:cNvCxnSpPr/>
          <p:nvPr/>
        </p:nvCxnSpPr>
        <p:spPr>
          <a:xfrm>
            <a:off x="5075423" y="5303407"/>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92064259-252C-D576-11FD-55DE5AADDA9C}"/>
              </a:ext>
            </a:extLst>
          </p:cNvPr>
          <p:cNvCxnSpPr/>
          <p:nvPr/>
        </p:nvCxnSpPr>
        <p:spPr>
          <a:xfrm>
            <a:off x="5072434" y="5299276"/>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61" name="Straight Connector 60">
            <a:extLst>
              <a:ext uri="{FF2B5EF4-FFF2-40B4-BE49-F238E27FC236}">
                <a16:creationId xmlns:a16="http://schemas.microsoft.com/office/drawing/2014/main" id="{29454470-9280-3757-AF73-3D201CB67A9A}"/>
              </a:ext>
            </a:extLst>
          </p:cNvPr>
          <p:cNvCxnSpPr/>
          <p:nvPr/>
        </p:nvCxnSpPr>
        <p:spPr>
          <a:xfrm>
            <a:off x="4382674" y="5293355"/>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887AA6AD-210C-4108-EE5A-29E4B6BA5389}"/>
              </a:ext>
            </a:extLst>
          </p:cNvPr>
          <p:cNvCxnSpPr/>
          <p:nvPr/>
        </p:nvCxnSpPr>
        <p:spPr>
          <a:xfrm flipH="1">
            <a:off x="4382674" y="5293355"/>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sp>
        <p:nvSpPr>
          <p:cNvPr id="63" name="TextBox 62">
            <a:extLst>
              <a:ext uri="{FF2B5EF4-FFF2-40B4-BE49-F238E27FC236}">
                <a16:creationId xmlns:a16="http://schemas.microsoft.com/office/drawing/2014/main" id="{EF6E75E3-A967-72B0-066A-7B0059C2E07E}"/>
              </a:ext>
            </a:extLst>
          </p:cNvPr>
          <p:cNvSpPr txBox="1"/>
          <p:nvPr/>
        </p:nvSpPr>
        <p:spPr>
          <a:xfrm>
            <a:off x="5690716" y="5293355"/>
            <a:ext cx="2347545" cy="261610"/>
          </a:xfrm>
          <a:prstGeom prst="rect">
            <a:avLst/>
          </a:prstGeom>
          <a:noFill/>
          <a:ln>
            <a:noFill/>
          </a:ln>
        </p:spPr>
        <p:txBody>
          <a:bodyPr wrap="square" rtlCol="0">
            <a:spAutoFit/>
          </a:bodyPr>
          <a:lstStyle/>
          <a:p>
            <a:r>
              <a:rPr lang="en-GB" sz="1100" b="1" dirty="0"/>
              <a:t>Job title</a:t>
            </a:r>
          </a:p>
        </p:txBody>
      </p:sp>
      <p:sp>
        <p:nvSpPr>
          <p:cNvPr id="5" name="Rectangle 4">
            <a:extLst>
              <a:ext uri="{FF2B5EF4-FFF2-40B4-BE49-F238E27FC236}">
                <a16:creationId xmlns:a16="http://schemas.microsoft.com/office/drawing/2014/main" id="{A4E460D0-9A34-CE4F-CBC7-0FB06E36F39C}"/>
              </a:ext>
            </a:extLst>
          </p:cNvPr>
          <p:cNvSpPr/>
          <p:nvPr/>
        </p:nvSpPr>
        <p:spPr>
          <a:xfrm>
            <a:off x="4294840" y="167778"/>
            <a:ext cx="3212984" cy="6149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1A0F668-012B-7F7B-063B-A07C284C33BE}"/>
              </a:ext>
            </a:extLst>
          </p:cNvPr>
          <p:cNvSpPr/>
          <p:nvPr/>
        </p:nvSpPr>
        <p:spPr>
          <a:xfrm>
            <a:off x="4296543" y="164595"/>
            <a:ext cx="3209574" cy="139620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B54DCC-CECD-BBEB-0AFD-F876193D0C0B}"/>
              </a:ext>
            </a:extLst>
          </p:cNvPr>
          <p:cNvSpPr/>
          <p:nvPr/>
        </p:nvSpPr>
        <p:spPr>
          <a:xfrm>
            <a:off x="4298331" y="1561397"/>
            <a:ext cx="3213256" cy="391616"/>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Rounded Corners 18">
            <a:extLst>
              <a:ext uri="{FF2B5EF4-FFF2-40B4-BE49-F238E27FC236}">
                <a16:creationId xmlns:a16="http://schemas.microsoft.com/office/drawing/2014/main" id="{C9D3A5D5-3A30-09DC-43B8-7D4F56AD58E1}"/>
              </a:ext>
            </a:extLst>
          </p:cNvPr>
          <p:cNvSpPr/>
          <p:nvPr/>
        </p:nvSpPr>
        <p:spPr>
          <a:xfrm flipV="1">
            <a:off x="4386951" y="1681567"/>
            <a:ext cx="268772" cy="61320"/>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Rectangle: Rounded Corners 24">
            <a:extLst>
              <a:ext uri="{FF2B5EF4-FFF2-40B4-BE49-F238E27FC236}">
                <a16:creationId xmlns:a16="http://schemas.microsoft.com/office/drawing/2014/main" id="{DB3DD1D6-8924-6BF7-583B-B2B545226658}"/>
              </a:ext>
            </a:extLst>
          </p:cNvPr>
          <p:cNvSpPr/>
          <p:nvPr/>
        </p:nvSpPr>
        <p:spPr>
          <a:xfrm flipV="1">
            <a:off x="4386952" y="175627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Rectangle: Rounded Corners 31">
            <a:extLst>
              <a:ext uri="{FF2B5EF4-FFF2-40B4-BE49-F238E27FC236}">
                <a16:creationId xmlns:a16="http://schemas.microsoft.com/office/drawing/2014/main" id="{40E64C40-ADC6-0E34-DD2F-874A98FE4732}"/>
              </a:ext>
            </a:extLst>
          </p:cNvPr>
          <p:cNvSpPr/>
          <p:nvPr/>
        </p:nvSpPr>
        <p:spPr>
          <a:xfrm flipV="1">
            <a:off x="4386951" y="183023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3" name="Rectangle 42">
            <a:extLst>
              <a:ext uri="{FF2B5EF4-FFF2-40B4-BE49-F238E27FC236}">
                <a16:creationId xmlns:a16="http://schemas.microsoft.com/office/drawing/2014/main" id="{35CB2A09-CBB3-E2E3-E710-A2DCD78976CD}"/>
              </a:ext>
            </a:extLst>
          </p:cNvPr>
          <p:cNvSpPr/>
          <p:nvPr/>
        </p:nvSpPr>
        <p:spPr>
          <a:xfrm>
            <a:off x="4294834" y="5993129"/>
            <a:ext cx="3211282" cy="327408"/>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227FA88-5857-F227-5879-CE4136DB9E90}"/>
              </a:ext>
            </a:extLst>
          </p:cNvPr>
          <p:cNvSpPr/>
          <p:nvPr/>
        </p:nvSpPr>
        <p:spPr>
          <a:xfrm>
            <a:off x="4294834" y="6162276"/>
            <a:ext cx="3212991" cy="14784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7" name="Picture 76" descr="A circle with text in the middle&#10;&#10;Description automatically generated">
            <a:extLst>
              <a:ext uri="{FF2B5EF4-FFF2-40B4-BE49-F238E27FC236}">
                <a16:creationId xmlns:a16="http://schemas.microsoft.com/office/drawing/2014/main" id="{B971316A-7C74-2F88-B9EA-3F0A8C2D017C}"/>
              </a:ext>
            </a:extLst>
          </p:cNvPr>
          <p:cNvPicPr>
            <a:picLocks noChangeAspect="1"/>
          </p:cNvPicPr>
          <p:nvPr/>
        </p:nvPicPr>
        <p:blipFill>
          <a:blip r:embed="rId2"/>
          <a:stretch>
            <a:fillRect/>
          </a:stretch>
        </p:blipFill>
        <p:spPr>
          <a:xfrm>
            <a:off x="5316071" y="165803"/>
            <a:ext cx="1156448" cy="762088"/>
          </a:xfrm>
          <a:prstGeom prst="rect">
            <a:avLst/>
          </a:prstGeom>
        </p:spPr>
      </p:pic>
      <p:sp>
        <p:nvSpPr>
          <p:cNvPr id="3" name="Rectangle 2">
            <a:extLst>
              <a:ext uri="{FF2B5EF4-FFF2-40B4-BE49-F238E27FC236}">
                <a16:creationId xmlns:a16="http://schemas.microsoft.com/office/drawing/2014/main" id="{8C821EE3-EE4A-C9D6-9006-C079DD68695F}"/>
              </a:ext>
            </a:extLst>
          </p:cNvPr>
          <p:cNvSpPr/>
          <p:nvPr/>
        </p:nvSpPr>
        <p:spPr>
          <a:xfrm>
            <a:off x="8006703" y="2169167"/>
            <a:ext cx="765671" cy="180000"/>
          </a:xfrm>
          <a:prstGeom prst="rect">
            <a:avLst/>
          </a:prstGeom>
          <a:solidFill>
            <a:srgbClr val="F8CBAD"/>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ea typeface="Calibri"/>
                <a:cs typeface="Calibri"/>
              </a:rPr>
              <a:t>Home</a:t>
            </a:r>
            <a:endParaRPr lang="en-US" sz="1200" dirty="0"/>
          </a:p>
        </p:txBody>
      </p:sp>
      <p:sp>
        <p:nvSpPr>
          <p:cNvPr id="6" name="Rectangle 5">
            <a:extLst>
              <a:ext uri="{FF2B5EF4-FFF2-40B4-BE49-F238E27FC236}">
                <a16:creationId xmlns:a16="http://schemas.microsoft.com/office/drawing/2014/main" id="{58A3A928-0A3D-25FB-39B2-AFA1EE4580E1}"/>
              </a:ext>
            </a:extLst>
          </p:cNvPr>
          <p:cNvSpPr/>
          <p:nvPr/>
        </p:nvSpPr>
        <p:spPr>
          <a:xfrm>
            <a:off x="8867316" y="2134575"/>
            <a:ext cx="76567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Staff</a:t>
            </a:r>
            <a:endParaRPr lang="en-US" sz="1200" dirty="0"/>
          </a:p>
        </p:txBody>
      </p:sp>
      <p:sp>
        <p:nvSpPr>
          <p:cNvPr id="12" name="Rectangle 11">
            <a:extLst>
              <a:ext uri="{FF2B5EF4-FFF2-40B4-BE49-F238E27FC236}">
                <a16:creationId xmlns:a16="http://schemas.microsoft.com/office/drawing/2014/main" id="{12AB93E5-A558-D74E-4B01-2853B7736136}"/>
              </a:ext>
            </a:extLst>
          </p:cNvPr>
          <p:cNvSpPr/>
          <p:nvPr/>
        </p:nvSpPr>
        <p:spPr>
          <a:xfrm>
            <a:off x="5176300" y="1668412"/>
            <a:ext cx="13394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bg1"/>
                </a:solidFill>
                <a:cs typeface="Calibri"/>
              </a:rPr>
              <a:t>Job requirements </a:t>
            </a:r>
          </a:p>
        </p:txBody>
      </p:sp>
      <p:sp>
        <p:nvSpPr>
          <p:cNvPr id="14" name="Rectangle 13">
            <a:extLst>
              <a:ext uri="{FF2B5EF4-FFF2-40B4-BE49-F238E27FC236}">
                <a16:creationId xmlns:a16="http://schemas.microsoft.com/office/drawing/2014/main" id="{080937F1-10FC-5181-CF97-8D2172DAFFD6}"/>
              </a:ext>
            </a:extLst>
          </p:cNvPr>
          <p:cNvSpPr/>
          <p:nvPr/>
        </p:nvSpPr>
        <p:spPr>
          <a:xfrm>
            <a:off x="7967342" y="1891262"/>
            <a:ext cx="1034611" cy="188964"/>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Useful</a:t>
            </a:r>
            <a:r>
              <a:rPr lang="en-US" sz="1200" dirty="0">
                <a:cs typeface="Calibri"/>
              </a:rPr>
              <a:t> links</a:t>
            </a:r>
            <a:endParaRPr lang="en-US" sz="1200" dirty="0"/>
          </a:p>
        </p:txBody>
      </p:sp>
      <p:sp>
        <p:nvSpPr>
          <p:cNvPr id="27" name="Rectangle 26">
            <a:extLst>
              <a:ext uri="{FF2B5EF4-FFF2-40B4-BE49-F238E27FC236}">
                <a16:creationId xmlns:a16="http://schemas.microsoft.com/office/drawing/2014/main" id="{B530F3AD-D67E-B2FA-F3C0-C3DBB935FBCB}"/>
              </a:ext>
            </a:extLst>
          </p:cNvPr>
          <p:cNvSpPr/>
          <p:nvPr/>
        </p:nvSpPr>
        <p:spPr>
          <a:xfrm>
            <a:off x="7722848" y="853185"/>
            <a:ext cx="3204292" cy="56194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cs typeface="Calibri"/>
              </a:rPr>
              <a:t>For this it will open up and shows the options </a:t>
            </a:r>
          </a:p>
        </p:txBody>
      </p:sp>
      <p:sp>
        <p:nvSpPr>
          <p:cNvPr id="39" name="Rectangle 38">
            <a:extLst>
              <a:ext uri="{FF2B5EF4-FFF2-40B4-BE49-F238E27FC236}">
                <a16:creationId xmlns:a16="http://schemas.microsoft.com/office/drawing/2014/main" id="{9D576DD4-75F1-046F-F9A4-0327A38A50D2}"/>
              </a:ext>
            </a:extLst>
          </p:cNvPr>
          <p:cNvSpPr/>
          <p:nvPr/>
        </p:nvSpPr>
        <p:spPr>
          <a:xfrm>
            <a:off x="9249295" y="1592085"/>
            <a:ext cx="10346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Applications</a:t>
            </a:r>
          </a:p>
        </p:txBody>
      </p:sp>
      <p:sp>
        <p:nvSpPr>
          <p:cNvPr id="41" name="Rectangle 40">
            <a:extLst>
              <a:ext uri="{FF2B5EF4-FFF2-40B4-BE49-F238E27FC236}">
                <a16:creationId xmlns:a16="http://schemas.microsoft.com/office/drawing/2014/main" id="{F1B8CFD2-0980-C58B-452E-080045123E61}"/>
              </a:ext>
            </a:extLst>
          </p:cNvPr>
          <p:cNvSpPr/>
          <p:nvPr/>
        </p:nvSpPr>
        <p:spPr>
          <a:xfrm>
            <a:off x="7811923" y="1614623"/>
            <a:ext cx="13394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bg1"/>
                </a:solidFill>
                <a:cs typeface="Calibri"/>
              </a:rPr>
              <a:t>Job requirements </a:t>
            </a:r>
          </a:p>
        </p:txBody>
      </p:sp>
      <p:cxnSp>
        <p:nvCxnSpPr>
          <p:cNvPr id="44" name="Straight Arrow Connector 43">
            <a:extLst>
              <a:ext uri="{FF2B5EF4-FFF2-40B4-BE49-F238E27FC236}">
                <a16:creationId xmlns:a16="http://schemas.microsoft.com/office/drawing/2014/main" id="{BEFEC014-C191-2EB3-0611-78E98765848D}"/>
              </a:ext>
            </a:extLst>
          </p:cNvPr>
          <p:cNvCxnSpPr/>
          <p:nvPr/>
        </p:nvCxnSpPr>
        <p:spPr>
          <a:xfrm flipH="1">
            <a:off x="4751295" y="1277471"/>
            <a:ext cx="3146610"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2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41B2F2F-5158-9063-2E87-25140CB8DD8E}"/>
              </a:ext>
            </a:extLst>
          </p:cNvPr>
          <p:cNvSpPr/>
          <p:nvPr/>
        </p:nvSpPr>
        <p:spPr>
          <a:xfrm>
            <a:off x="4294840" y="167778"/>
            <a:ext cx="3212984" cy="6149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161E1C68-7774-48EC-D89B-AB64E6226004}"/>
              </a:ext>
            </a:extLst>
          </p:cNvPr>
          <p:cNvSpPr/>
          <p:nvPr/>
        </p:nvSpPr>
        <p:spPr>
          <a:xfrm>
            <a:off x="4296543" y="164595"/>
            <a:ext cx="3209574" cy="139620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945EAD7-F658-4AB3-34D4-BBF054AD11F2}"/>
              </a:ext>
            </a:extLst>
          </p:cNvPr>
          <p:cNvSpPr/>
          <p:nvPr/>
        </p:nvSpPr>
        <p:spPr>
          <a:xfrm>
            <a:off x="4298331" y="1561397"/>
            <a:ext cx="3213256" cy="391616"/>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Rectangle: Rounded Corners 56">
            <a:extLst>
              <a:ext uri="{FF2B5EF4-FFF2-40B4-BE49-F238E27FC236}">
                <a16:creationId xmlns:a16="http://schemas.microsoft.com/office/drawing/2014/main" id="{46863E0C-F92F-8680-B846-7294F6998D51}"/>
              </a:ext>
            </a:extLst>
          </p:cNvPr>
          <p:cNvSpPr/>
          <p:nvPr/>
        </p:nvSpPr>
        <p:spPr>
          <a:xfrm flipV="1">
            <a:off x="4386951" y="1681567"/>
            <a:ext cx="268772" cy="61320"/>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Rectangle: Rounded Corners 58">
            <a:extLst>
              <a:ext uri="{FF2B5EF4-FFF2-40B4-BE49-F238E27FC236}">
                <a16:creationId xmlns:a16="http://schemas.microsoft.com/office/drawing/2014/main" id="{244ABD99-AD42-B6FE-28FA-A6FDDAD13EBA}"/>
              </a:ext>
            </a:extLst>
          </p:cNvPr>
          <p:cNvSpPr/>
          <p:nvPr/>
        </p:nvSpPr>
        <p:spPr>
          <a:xfrm flipV="1">
            <a:off x="4386952" y="175627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Rectangle: Rounded Corners 60">
            <a:extLst>
              <a:ext uri="{FF2B5EF4-FFF2-40B4-BE49-F238E27FC236}">
                <a16:creationId xmlns:a16="http://schemas.microsoft.com/office/drawing/2014/main" id="{3BD10629-3E27-C70C-D5C3-389BC8803F75}"/>
              </a:ext>
            </a:extLst>
          </p:cNvPr>
          <p:cNvSpPr/>
          <p:nvPr/>
        </p:nvSpPr>
        <p:spPr>
          <a:xfrm flipV="1">
            <a:off x="4386951" y="183023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Rectangle 64">
            <a:extLst>
              <a:ext uri="{FF2B5EF4-FFF2-40B4-BE49-F238E27FC236}">
                <a16:creationId xmlns:a16="http://schemas.microsoft.com/office/drawing/2014/main" id="{CF46EB28-8D28-1D0C-7076-4394CE19D586}"/>
              </a:ext>
            </a:extLst>
          </p:cNvPr>
          <p:cNvSpPr/>
          <p:nvPr/>
        </p:nvSpPr>
        <p:spPr>
          <a:xfrm>
            <a:off x="4303799" y="5993129"/>
            <a:ext cx="3211282" cy="327408"/>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7" name="Rectangle 66">
            <a:extLst>
              <a:ext uri="{FF2B5EF4-FFF2-40B4-BE49-F238E27FC236}">
                <a16:creationId xmlns:a16="http://schemas.microsoft.com/office/drawing/2014/main" id="{4B363AAC-1F94-6464-026A-6B6429EA6F76}"/>
              </a:ext>
            </a:extLst>
          </p:cNvPr>
          <p:cNvSpPr/>
          <p:nvPr/>
        </p:nvSpPr>
        <p:spPr>
          <a:xfrm>
            <a:off x="4303799" y="6162276"/>
            <a:ext cx="3212991" cy="14784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81" name="Picture 80" descr="A circle with text in the middle&#10;&#10;Description automatically generated">
            <a:extLst>
              <a:ext uri="{FF2B5EF4-FFF2-40B4-BE49-F238E27FC236}">
                <a16:creationId xmlns:a16="http://schemas.microsoft.com/office/drawing/2014/main" id="{CE3E6E0D-7C74-458B-DA28-0E07080848F8}"/>
              </a:ext>
            </a:extLst>
          </p:cNvPr>
          <p:cNvPicPr>
            <a:picLocks noChangeAspect="1"/>
          </p:cNvPicPr>
          <p:nvPr/>
        </p:nvPicPr>
        <p:blipFill>
          <a:blip r:embed="rId2"/>
          <a:stretch>
            <a:fillRect/>
          </a:stretch>
        </p:blipFill>
        <p:spPr>
          <a:xfrm>
            <a:off x="5316071" y="165803"/>
            <a:ext cx="1156448" cy="762088"/>
          </a:xfrm>
          <a:prstGeom prst="rect">
            <a:avLst/>
          </a:prstGeom>
        </p:spPr>
      </p:pic>
      <p:sp>
        <p:nvSpPr>
          <p:cNvPr id="5" name="Rectangle 4">
            <a:extLst>
              <a:ext uri="{FF2B5EF4-FFF2-40B4-BE49-F238E27FC236}">
                <a16:creationId xmlns:a16="http://schemas.microsoft.com/office/drawing/2014/main" id="{D2F99A81-04CF-EC16-059B-1C4BDFCF2AFE}"/>
              </a:ext>
            </a:extLst>
          </p:cNvPr>
          <p:cNvSpPr/>
          <p:nvPr/>
        </p:nvSpPr>
        <p:spPr>
          <a:xfrm>
            <a:off x="8006703" y="2169167"/>
            <a:ext cx="765671" cy="180000"/>
          </a:xfrm>
          <a:prstGeom prst="rect">
            <a:avLst/>
          </a:prstGeom>
          <a:solidFill>
            <a:srgbClr val="F8CBAD"/>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ea typeface="Calibri"/>
                <a:cs typeface="Calibri"/>
              </a:rPr>
              <a:t>Home</a:t>
            </a:r>
            <a:endParaRPr lang="en-US" sz="1200" dirty="0"/>
          </a:p>
        </p:txBody>
      </p:sp>
      <p:sp>
        <p:nvSpPr>
          <p:cNvPr id="7" name="Rectangle 6">
            <a:extLst>
              <a:ext uri="{FF2B5EF4-FFF2-40B4-BE49-F238E27FC236}">
                <a16:creationId xmlns:a16="http://schemas.microsoft.com/office/drawing/2014/main" id="{72A59C81-2584-C5AA-AF32-9FAF0CFD7E3D}"/>
              </a:ext>
            </a:extLst>
          </p:cNvPr>
          <p:cNvSpPr/>
          <p:nvPr/>
        </p:nvSpPr>
        <p:spPr>
          <a:xfrm>
            <a:off x="8867316" y="2134575"/>
            <a:ext cx="76567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Staff</a:t>
            </a:r>
            <a:endParaRPr lang="en-US" sz="1200" dirty="0"/>
          </a:p>
        </p:txBody>
      </p:sp>
      <p:sp>
        <p:nvSpPr>
          <p:cNvPr id="9" name="Rectangle 8">
            <a:extLst>
              <a:ext uri="{FF2B5EF4-FFF2-40B4-BE49-F238E27FC236}">
                <a16:creationId xmlns:a16="http://schemas.microsoft.com/office/drawing/2014/main" id="{3112CDB9-CBC9-26FE-E392-188116AC9291}"/>
              </a:ext>
            </a:extLst>
          </p:cNvPr>
          <p:cNvSpPr/>
          <p:nvPr/>
        </p:nvSpPr>
        <p:spPr>
          <a:xfrm>
            <a:off x="9084911" y="1888618"/>
            <a:ext cx="936000"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Events</a:t>
            </a:r>
            <a:endParaRPr lang="en-US" sz="1200" dirty="0"/>
          </a:p>
        </p:txBody>
      </p:sp>
      <p:sp>
        <p:nvSpPr>
          <p:cNvPr id="11" name="Rectangle 10">
            <a:extLst>
              <a:ext uri="{FF2B5EF4-FFF2-40B4-BE49-F238E27FC236}">
                <a16:creationId xmlns:a16="http://schemas.microsoft.com/office/drawing/2014/main" id="{0ED12B9D-11D7-9483-50BA-D26320F0A54A}"/>
              </a:ext>
            </a:extLst>
          </p:cNvPr>
          <p:cNvSpPr/>
          <p:nvPr/>
        </p:nvSpPr>
        <p:spPr>
          <a:xfrm>
            <a:off x="7967342" y="1891262"/>
            <a:ext cx="1034611" cy="188964"/>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Useful</a:t>
            </a:r>
            <a:r>
              <a:rPr lang="en-US" sz="1200" dirty="0">
                <a:cs typeface="Calibri"/>
              </a:rPr>
              <a:t> links</a:t>
            </a:r>
            <a:endParaRPr lang="en-US" sz="1200" dirty="0"/>
          </a:p>
        </p:txBody>
      </p:sp>
      <p:sp>
        <p:nvSpPr>
          <p:cNvPr id="13" name="Rectangle 12">
            <a:extLst>
              <a:ext uri="{FF2B5EF4-FFF2-40B4-BE49-F238E27FC236}">
                <a16:creationId xmlns:a16="http://schemas.microsoft.com/office/drawing/2014/main" id="{FDA1C8BD-B14E-9A6C-8B16-7E4FD21DAD87}"/>
              </a:ext>
            </a:extLst>
          </p:cNvPr>
          <p:cNvSpPr/>
          <p:nvPr/>
        </p:nvSpPr>
        <p:spPr>
          <a:xfrm>
            <a:off x="7722848" y="853185"/>
            <a:ext cx="3204292" cy="56194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cs typeface="Calibri"/>
              </a:rPr>
              <a:t>For this it will open up and shows the options </a:t>
            </a:r>
          </a:p>
        </p:txBody>
      </p:sp>
      <p:sp>
        <p:nvSpPr>
          <p:cNvPr id="15" name="Rectangle 14">
            <a:extLst>
              <a:ext uri="{FF2B5EF4-FFF2-40B4-BE49-F238E27FC236}">
                <a16:creationId xmlns:a16="http://schemas.microsoft.com/office/drawing/2014/main" id="{E23A9620-E494-403D-8DF0-751DC10EF073}"/>
              </a:ext>
            </a:extLst>
          </p:cNvPr>
          <p:cNvSpPr/>
          <p:nvPr/>
        </p:nvSpPr>
        <p:spPr>
          <a:xfrm>
            <a:off x="9249295" y="1592085"/>
            <a:ext cx="10346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Applications</a:t>
            </a:r>
          </a:p>
        </p:txBody>
      </p:sp>
      <p:sp>
        <p:nvSpPr>
          <p:cNvPr id="17" name="Rectangle 16">
            <a:extLst>
              <a:ext uri="{FF2B5EF4-FFF2-40B4-BE49-F238E27FC236}">
                <a16:creationId xmlns:a16="http://schemas.microsoft.com/office/drawing/2014/main" id="{A4978ABB-EA72-4B53-8B21-5198DBD53055}"/>
              </a:ext>
            </a:extLst>
          </p:cNvPr>
          <p:cNvSpPr/>
          <p:nvPr/>
        </p:nvSpPr>
        <p:spPr>
          <a:xfrm>
            <a:off x="7811923" y="1614623"/>
            <a:ext cx="13394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bg1"/>
                </a:solidFill>
                <a:cs typeface="Calibri"/>
              </a:rPr>
              <a:t>Job requirements </a:t>
            </a:r>
          </a:p>
        </p:txBody>
      </p:sp>
      <p:sp>
        <p:nvSpPr>
          <p:cNvPr id="20" name="Rectangle 19">
            <a:extLst>
              <a:ext uri="{FF2B5EF4-FFF2-40B4-BE49-F238E27FC236}">
                <a16:creationId xmlns:a16="http://schemas.microsoft.com/office/drawing/2014/main" id="{9124C464-F173-8625-115D-EBC1E666418C}"/>
              </a:ext>
            </a:extLst>
          </p:cNvPr>
          <p:cNvSpPr/>
          <p:nvPr/>
        </p:nvSpPr>
        <p:spPr>
          <a:xfrm>
            <a:off x="5394471" y="1672767"/>
            <a:ext cx="10346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Applications</a:t>
            </a:r>
          </a:p>
        </p:txBody>
      </p:sp>
      <p:cxnSp>
        <p:nvCxnSpPr>
          <p:cNvPr id="22" name="Straight Arrow Connector 21">
            <a:extLst>
              <a:ext uri="{FF2B5EF4-FFF2-40B4-BE49-F238E27FC236}">
                <a16:creationId xmlns:a16="http://schemas.microsoft.com/office/drawing/2014/main" id="{88820FCE-65F6-3C07-023F-26096FBD610F}"/>
              </a:ext>
            </a:extLst>
          </p:cNvPr>
          <p:cNvCxnSpPr/>
          <p:nvPr/>
        </p:nvCxnSpPr>
        <p:spPr>
          <a:xfrm flipH="1">
            <a:off x="4751295" y="1277471"/>
            <a:ext cx="3146610"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08C0F29-DD5E-44D3-DBE0-0618E6095E7C}"/>
              </a:ext>
            </a:extLst>
          </p:cNvPr>
          <p:cNvSpPr/>
          <p:nvPr/>
        </p:nvSpPr>
        <p:spPr>
          <a:xfrm>
            <a:off x="5360894" y="4383740"/>
            <a:ext cx="1093694" cy="233082"/>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a:solidFill>
                  <a:schemeClr val="tx1"/>
                </a:solidFill>
                <a:ea typeface="Calibri"/>
                <a:cs typeface="Calibri"/>
              </a:rPr>
              <a:t>Submit</a:t>
            </a:r>
          </a:p>
        </p:txBody>
      </p:sp>
      <p:sp>
        <p:nvSpPr>
          <p:cNvPr id="26" name="Rectangle 25">
            <a:extLst>
              <a:ext uri="{FF2B5EF4-FFF2-40B4-BE49-F238E27FC236}">
                <a16:creationId xmlns:a16="http://schemas.microsoft.com/office/drawing/2014/main" id="{22C3F040-2B54-FBCA-2089-763CFC560558}"/>
              </a:ext>
            </a:extLst>
          </p:cNvPr>
          <p:cNvSpPr/>
          <p:nvPr/>
        </p:nvSpPr>
        <p:spPr>
          <a:xfrm>
            <a:off x="5217679" y="2134597"/>
            <a:ext cx="2177425" cy="17951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TextBox 7">
            <a:extLst>
              <a:ext uri="{FF2B5EF4-FFF2-40B4-BE49-F238E27FC236}">
                <a16:creationId xmlns:a16="http://schemas.microsoft.com/office/drawing/2014/main" id="{EEB46D97-1103-2C17-8ED8-1E15CBF80774}"/>
              </a:ext>
            </a:extLst>
          </p:cNvPr>
          <p:cNvSpPr txBox="1"/>
          <p:nvPr/>
        </p:nvSpPr>
        <p:spPr>
          <a:xfrm>
            <a:off x="4383741" y="2070847"/>
            <a:ext cx="2088776"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First name </a:t>
            </a:r>
          </a:p>
        </p:txBody>
      </p:sp>
      <p:sp>
        <p:nvSpPr>
          <p:cNvPr id="31" name="TextBox 8">
            <a:extLst>
              <a:ext uri="{FF2B5EF4-FFF2-40B4-BE49-F238E27FC236}">
                <a16:creationId xmlns:a16="http://schemas.microsoft.com/office/drawing/2014/main" id="{3C46964C-128C-FFFD-0819-7D7564D8618F}"/>
              </a:ext>
            </a:extLst>
          </p:cNvPr>
          <p:cNvSpPr txBox="1"/>
          <p:nvPr/>
        </p:nvSpPr>
        <p:spPr>
          <a:xfrm>
            <a:off x="4428564" y="2384613"/>
            <a:ext cx="274320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Second name </a:t>
            </a:r>
          </a:p>
        </p:txBody>
      </p:sp>
      <p:sp>
        <p:nvSpPr>
          <p:cNvPr id="32" name="TextBox 9">
            <a:extLst>
              <a:ext uri="{FF2B5EF4-FFF2-40B4-BE49-F238E27FC236}">
                <a16:creationId xmlns:a16="http://schemas.microsoft.com/office/drawing/2014/main" id="{7507D633-AC4C-214F-1614-6FE7DB0B75C6}"/>
              </a:ext>
            </a:extLst>
          </p:cNvPr>
          <p:cNvSpPr txBox="1"/>
          <p:nvPr/>
        </p:nvSpPr>
        <p:spPr>
          <a:xfrm>
            <a:off x="4428565" y="2743201"/>
            <a:ext cx="1972236"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 Contact </a:t>
            </a:r>
          </a:p>
        </p:txBody>
      </p:sp>
      <p:sp>
        <p:nvSpPr>
          <p:cNvPr id="34" name="TextBox 11">
            <a:extLst>
              <a:ext uri="{FF2B5EF4-FFF2-40B4-BE49-F238E27FC236}">
                <a16:creationId xmlns:a16="http://schemas.microsoft.com/office/drawing/2014/main" id="{778D8995-7A18-06C2-F8A9-937156EF5D5F}"/>
              </a:ext>
            </a:extLst>
          </p:cNvPr>
          <p:cNvSpPr txBox="1"/>
          <p:nvPr/>
        </p:nvSpPr>
        <p:spPr>
          <a:xfrm>
            <a:off x="5217457" y="2761129"/>
            <a:ext cx="735106"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Email </a:t>
            </a:r>
          </a:p>
        </p:txBody>
      </p:sp>
      <p:sp>
        <p:nvSpPr>
          <p:cNvPr id="35" name="TextBox 12">
            <a:extLst>
              <a:ext uri="{FF2B5EF4-FFF2-40B4-BE49-F238E27FC236}">
                <a16:creationId xmlns:a16="http://schemas.microsoft.com/office/drawing/2014/main" id="{7B119F4E-014B-EDFC-D856-DA642A28CC67}"/>
              </a:ext>
            </a:extLst>
          </p:cNvPr>
          <p:cNvSpPr txBox="1"/>
          <p:nvPr/>
        </p:nvSpPr>
        <p:spPr>
          <a:xfrm>
            <a:off x="6042211" y="2761130"/>
            <a:ext cx="1577789"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Number </a:t>
            </a:r>
          </a:p>
        </p:txBody>
      </p:sp>
      <p:sp>
        <p:nvSpPr>
          <p:cNvPr id="36" name="TextBox 13">
            <a:extLst>
              <a:ext uri="{FF2B5EF4-FFF2-40B4-BE49-F238E27FC236}">
                <a16:creationId xmlns:a16="http://schemas.microsoft.com/office/drawing/2014/main" id="{2616D04F-48C8-FBF2-F90E-FCA87EB97D8F}"/>
              </a:ext>
            </a:extLst>
          </p:cNvPr>
          <p:cNvSpPr txBox="1"/>
          <p:nvPr/>
        </p:nvSpPr>
        <p:spPr>
          <a:xfrm>
            <a:off x="4383741" y="3290049"/>
            <a:ext cx="2716305"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Level of Qualification </a:t>
            </a:r>
          </a:p>
        </p:txBody>
      </p:sp>
      <p:sp>
        <p:nvSpPr>
          <p:cNvPr id="37" name="TextBox 14">
            <a:extLst>
              <a:ext uri="{FF2B5EF4-FFF2-40B4-BE49-F238E27FC236}">
                <a16:creationId xmlns:a16="http://schemas.microsoft.com/office/drawing/2014/main" id="{4FAECB07-2E78-2A99-9C2B-F2AE6E5260DF}"/>
              </a:ext>
            </a:extLst>
          </p:cNvPr>
          <p:cNvSpPr txBox="1"/>
          <p:nvPr/>
        </p:nvSpPr>
        <p:spPr>
          <a:xfrm>
            <a:off x="4410634" y="3021107"/>
            <a:ext cx="1972236"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Date of Birth</a:t>
            </a:r>
          </a:p>
        </p:txBody>
      </p:sp>
      <p:sp>
        <p:nvSpPr>
          <p:cNvPr id="38" name="TextBox 15">
            <a:extLst>
              <a:ext uri="{FF2B5EF4-FFF2-40B4-BE49-F238E27FC236}">
                <a16:creationId xmlns:a16="http://schemas.microsoft.com/office/drawing/2014/main" id="{E6B86188-21FE-CE01-82A4-09140B5D77A2}"/>
              </a:ext>
            </a:extLst>
          </p:cNvPr>
          <p:cNvSpPr txBox="1"/>
          <p:nvPr/>
        </p:nvSpPr>
        <p:spPr>
          <a:xfrm>
            <a:off x="4455459" y="3818966"/>
            <a:ext cx="1972236"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City</a:t>
            </a:r>
          </a:p>
        </p:txBody>
      </p:sp>
      <p:sp>
        <p:nvSpPr>
          <p:cNvPr id="39" name="TextBox 16">
            <a:extLst>
              <a:ext uri="{FF2B5EF4-FFF2-40B4-BE49-F238E27FC236}">
                <a16:creationId xmlns:a16="http://schemas.microsoft.com/office/drawing/2014/main" id="{AF57ED3B-B3E7-D008-D361-A42AE5D50A81}"/>
              </a:ext>
            </a:extLst>
          </p:cNvPr>
          <p:cNvSpPr txBox="1"/>
          <p:nvPr/>
        </p:nvSpPr>
        <p:spPr>
          <a:xfrm>
            <a:off x="4428565" y="3567954"/>
            <a:ext cx="1972236"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Reason for Job</a:t>
            </a:r>
          </a:p>
        </p:txBody>
      </p:sp>
      <p:sp>
        <p:nvSpPr>
          <p:cNvPr id="43" name="TextBox 20">
            <a:extLst>
              <a:ext uri="{FF2B5EF4-FFF2-40B4-BE49-F238E27FC236}">
                <a16:creationId xmlns:a16="http://schemas.microsoft.com/office/drawing/2014/main" id="{90030A6E-F95A-F151-D213-A3B4BD6CEB78}"/>
              </a:ext>
            </a:extLst>
          </p:cNvPr>
          <p:cNvSpPr txBox="1"/>
          <p:nvPr/>
        </p:nvSpPr>
        <p:spPr>
          <a:xfrm>
            <a:off x="4383741" y="4052048"/>
            <a:ext cx="2761129"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ea typeface="Calibri"/>
                <a:cs typeface="Calibri"/>
              </a:rPr>
              <a:t>Additional Information </a:t>
            </a:r>
          </a:p>
        </p:txBody>
      </p:sp>
      <p:sp>
        <p:nvSpPr>
          <p:cNvPr id="45" name="TextBox 22">
            <a:extLst>
              <a:ext uri="{FF2B5EF4-FFF2-40B4-BE49-F238E27FC236}">
                <a16:creationId xmlns:a16="http://schemas.microsoft.com/office/drawing/2014/main" id="{94B2B52A-508D-3662-8AA0-BDBF20291905}"/>
              </a:ext>
            </a:extLst>
          </p:cNvPr>
          <p:cNvSpPr txBox="1"/>
          <p:nvPr/>
        </p:nvSpPr>
        <p:spPr>
          <a:xfrm>
            <a:off x="4410635" y="4697507"/>
            <a:ext cx="4670612"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rgbClr val="FF0000"/>
                </a:solidFill>
                <a:ea typeface="Calibri"/>
                <a:cs typeface="Calibri"/>
              </a:rPr>
              <a:t>Note :Need help to apply click on useful links </a:t>
            </a:r>
          </a:p>
        </p:txBody>
      </p:sp>
      <p:sp>
        <p:nvSpPr>
          <p:cNvPr id="46" name="Rectangle 45">
            <a:extLst>
              <a:ext uri="{FF2B5EF4-FFF2-40B4-BE49-F238E27FC236}">
                <a16:creationId xmlns:a16="http://schemas.microsoft.com/office/drawing/2014/main" id="{91680BDF-2401-6568-03D5-FF6050F18AEA}"/>
              </a:ext>
            </a:extLst>
          </p:cNvPr>
          <p:cNvSpPr/>
          <p:nvPr/>
        </p:nvSpPr>
        <p:spPr>
          <a:xfrm>
            <a:off x="5396972" y="2475256"/>
            <a:ext cx="1998132" cy="1884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1BC4EE56-4307-0688-050B-7CA1D9F87E0D}"/>
              </a:ext>
            </a:extLst>
          </p:cNvPr>
          <p:cNvSpPr/>
          <p:nvPr/>
        </p:nvSpPr>
        <p:spPr>
          <a:xfrm>
            <a:off x="5414902" y="3084856"/>
            <a:ext cx="1980202" cy="15262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Rectangle 47">
            <a:extLst>
              <a:ext uri="{FF2B5EF4-FFF2-40B4-BE49-F238E27FC236}">
                <a16:creationId xmlns:a16="http://schemas.microsoft.com/office/drawing/2014/main" id="{240A3AF4-4AFF-8EA4-C2CE-CD0E8A164297}"/>
              </a:ext>
            </a:extLst>
          </p:cNvPr>
          <p:cNvSpPr/>
          <p:nvPr/>
        </p:nvSpPr>
        <p:spPr>
          <a:xfrm>
            <a:off x="5890031" y="3353797"/>
            <a:ext cx="1505073" cy="15262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Rectangle 48">
            <a:extLst>
              <a:ext uri="{FF2B5EF4-FFF2-40B4-BE49-F238E27FC236}">
                <a16:creationId xmlns:a16="http://schemas.microsoft.com/office/drawing/2014/main" id="{71BC123B-80C0-BE9F-D74C-F1B4045A330F}"/>
              </a:ext>
            </a:extLst>
          </p:cNvPr>
          <p:cNvSpPr/>
          <p:nvPr/>
        </p:nvSpPr>
        <p:spPr>
          <a:xfrm>
            <a:off x="5495584" y="3676526"/>
            <a:ext cx="1899521" cy="1436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2BA466D6-9469-9AC9-3209-CEE622B71B4A}"/>
              </a:ext>
            </a:extLst>
          </p:cNvPr>
          <p:cNvSpPr/>
          <p:nvPr/>
        </p:nvSpPr>
        <p:spPr>
          <a:xfrm>
            <a:off x="4894949" y="3873751"/>
            <a:ext cx="2500154" cy="17951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Rectangle 51">
            <a:extLst>
              <a:ext uri="{FF2B5EF4-FFF2-40B4-BE49-F238E27FC236}">
                <a16:creationId xmlns:a16="http://schemas.microsoft.com/office/drawing/2014/main" id="{2D7F3F30-C52B-DAFB-80B3-6F63ADF93961}"/>
              </a:ext>
            </a:extLst>
          </p:cNvPr>
          <p:cNvSpPr/>
          <p:nvPr/>
        </p:nvSpPr>
        <p:spPr>
          <a:xfrm>
            <a:off x="5952784" y="4124761"/>
            <a:ext cx="1442320" cy="1436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8EF13DEC-FE9F-EA87-1D37-4BA5AB51DC60}"/>
              </a:ext>
            </a:extLst>
          </p:cNvPr>
          <p:cNvSpPr/>
          <p:nvPr/>
        </p:nvSpPr>
        <p:spPr>
          <a:xfrm>
            <a:off x="5163891" y="2815916"/>
            <a:ext cx="2231213" cy="15262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7669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824070-CA8B-829C-FF0C-04723FC8AFE2}"/>
              </a:ext>
            </a:extLst>
          </p:cNvPr>
          <p:cNvSpPr/>
          <p:nvPr/>
        </p:nvSpPr>
        <p:spPr>
          <a:xfrm>
            <a:off x="4294840" y="167778"/>
            <a:ext cx="3212984" cy="6149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987A028-6D7E-8681-E6AC-7D9D1A20B86B}"/>
              </a:ext>
            </a:extLst>
          </p:cNvPr>
          <p:cNvSpPr/>
          <p:nvPr/>
        </p:nvSpPr>
        <p:spPr>
          <a:xfrm>
            <a:off x="4296543" y="164595"/>
            <a:ext cx="3209574" cy="139620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D9CB270-1D24-906A-549F-3C87579107E0}"/>
              </a:ext>
            </a:extLst>
          </p:cNvPr>
          <p:cNvSpPr/>
          <p:nvPr/>
        </p:nvSpPr>
        <p:spPr>
          <a:xfrm>
            <a:off x="4298331" y="1561397"/>
            <a:ext cx="3213256" cy="391616"/>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Rounded Corners 10">
            <a:extLst>
              <a:ext uri="{FF2B5EF4-FFF2-40B4-BE49-F238E27FC236}">
                <a16:creationId xmlns:a16="http://schemas.microsoft.com/office/drawing/2014/main" id="{24773EAA-DD58-F474-42EC-C8300392B5EC}"/>
              </a:ext>
            </a:extLst>
          </p:cNvPr>
          <p:cNvSpPr/>
          <p:nvPr/>
        </p:nvSpPr>
        <p:spPr>
          <a:xfrm flipV="1">
            <a:off x="4386951" y="1681567"/>
            <a:ext cx="268772" cy="61320"/>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ectangle: Rounded Corners 12">
            <a:extLst>
              <a:ext uri="{FF2B5EF4-FFF2-40B4-BE49-F238E27FC236}">
                <a16:creationId xmlns:a16="http://schemas.microsoft.com/office/drawing/2014/main" id="{9BC03E1B-0F47-3A20-0D46-429B234683F0}"/>
              </a:ext>
            </a:extLst>
          </p:cNvPr>
          <p:cNvSpPr/>
          <p:nvPr/>
        </p:nvSpPr>
        <p:spPr>
          <a:xfrm flipV="1">
            <a:off x="4386952" y="175627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Rounded Corners 14">
            <a:extLst>
              <a:ext uri="{FF2B5EF4-FFF2-40B4-BE49-F238E27FC236}">
                <a16:creationId xmlns:a16="http://schemas.microsoft.com/office/drawing/2014/main" id="{FC915839-E56A-AA7A-3A5D-D157AAADEAEB}"/>
              </a:ext>
            </a:extLst>
          </p:cNvPr>
          <p:cNvSpPr/>
          <p:nvPr/>
        </p:nvSpPr>
        <p:spPr>
          <a:xfrm flipV="1">
            <a:off x="4386951" y="183023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a:extLst>
              <a:ext uri="{FF2B5EF4-FFF2-40B4-BE49-F238E27FC236}">
                <a16:creationId xmlns:a16="http://schemas.microsoft.com/office/drawing/2014/main" id="{6254D5DF-C93F-4AF6-6CBA-EB9C83DE9183}"/>
              </a:ext>
            </a:extLst>
          </p:cNvPr>
          <p:cNvSpPr/>
          <p:nvPr/>
        </p:nvSpPr>
        <p:spPr>
          <a:xfrm>
            <a:off x="4294834" y="5993129"/>
            <a:ext cx="3211282" cy="327408"/>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C4E9ACC-F822-2EBA-76D0-72801B026861}"/>
              </a:ext>
            </a:extLst>
          </p:cNvPr>
          <p:cNvSpPr/>
          <p:nvPr/>
        </p:nvSpPr>
        <p:spPr>
          <a:xfrm>
            <a:off x="4294834" y="6162276"/>
            <a:ext cx="3212991" cy="14784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circle with text in the middle&#10;&#10;Description automatically generated">
            <a:extLst>
              <a:ext uri="{FF2B5EF4-FFF2-40B4-BE49-F238E27FC236}">
                <a16:creationId xmlns:a16="http://schemas.microsoft.com/office/drawing/2014/main" id="{48C129FB-4CE9-D42C-E09C-C02690F130B3}"/>
              </a:ext>
            </a:extLst>
          </p:cNvPr>
          <p:cNvPicPr>
            <a:picLocks noChangeAspect="1"/>
          </p:cNvPicPr>
          <p:nvPr/>
        </p:nvPicPr>
        <p:blipFill>
          <a:blip r:embed="rId2"/>
          <a:stretch>
            <a:fillRect/>
          </a:stretch>
        </p:blipFill>
        <p:spPr>
          <a:xfrm>
            <a:off x="5316071" y="165803"/>
            <a:ext cx="1156448" cy="762088"/>
          </a:xfrm>
          <a:prstGeom prst="rect">
            <a:avLst/>
          </a:prstGeom>
        </p:spPr>
      </p:pic>
      <p:sp>
        <p:nvSpPr>
          <p:cNvPr id="3" name="Rectangle 2">
            <a:extLst>
              <a:ext uri="{FF2B5EF4-FFF2-40B4-BE49-F238E27FC236}">
                <a16:creationId xmlns:a16="http://schemas.microsoft.com/office/drawing/2014/main" id="{6D53863F-EB59-8786-9785-4CFC2F7A312C}"/>
              </a:ext>
            </a:extLst>
          </p:cNvPr>
          <p:cNvSpPr/>
          <p:nvPr/>
        </p:nvSpPr>
        <p:spPr>
          <a:xfrm>
            <a:off x="8006703" y="2169167"/>
            <a:ext cx="765671" cy="180000"/>
          </a:xfrm>
          <a:prstGeom prst="rect">
            <a:avLst/>
          </a:prstGeom>
          <a:solidFill>
            <a:srgbClr val="F8CBAD"/>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ea typeface="Calibri"/>
                <a:cs typeface="Calibri"/>
              </a:rPr>
              <a:t>Home</a:t>
            </a:r>
            <a:endParaRPr lang="en-US" sz="1200" dirty="0"/>
          </a:p>
        </p:txBody>
      </p:sp>
      <p:sp>
        <p:nvSpPr>
          <p:cNvPr id="6" name="Rectangle 5">
            <a:extLst>
              <a:ext uri="{FF2B5EF4-FFF2-40B4-BE49-F238E27FC236}">
                <a16:creationId xmlns:a16="http://schemas.microsoft.com/office/drawing/2014/main" id="{78E2DCCD-DAB7-A717-FFD2-CA805903D3A6}"/>
              </a:ext>
            </a:extLst>
          </p:cNvPr>
          <p:cNvSpPr/>
          <p:nvPr/>
        </p:nvSpPr>
        <p:spPr>
          <a:xfrm>
            <a:off x="8867316" y="2134575"/>
            <a:ext cx="76567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Staff</a:t>
            </a:r>
            <a:endParaRPr lang="en-US" sz="1200" dirty="0"/>
          </a:p>
        </p:txBody>
      </p:sp>
      <p:sp>
        <p:nvSpPr>
          <p:cNvPr id="10" name="Rectangle 9">
            <a:extLst>
              <a:ext uri="{FF2B5EF4-FFF2-40B4-BE49-F238E27FC236}">
                <a16:creationId xmlns:a16="http://schemas.microsoft.com/office/drawing/2014/main" id="{C2BF6E88-995D-DA23-E53E-09164E1E9D17}"/>
              </a:ext>
            </a:extLst>
          </p:cNvPr>
          <p:cNvSpPr/>
          <p:nvPr/>
        </p:nvSpPr>
        <p:spPr>
          <a:xfrm>
            <a:off x="9084911" y="1888618"/>
            <a:ext cx="936000"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Events</a:t>
            </a:r>
            <a:endParaRPr lang="en-US" sz="1200" dirty="0"/>
          </a:p>
        </p:txBody>
      </p:sp>
      <p:sp>
        <p:nvSpPr>
          <p:cNvPr id="14" name="Rectangle 13">
            <a:extLst>
              <a:ext uri="{FF2B5EF4-FFF2-40B4-BE49-F238E27FC236}">
                <a16:creationId xmlns:a16="http://schemas.microsoft.com/office/drawing/2014/main" id="{FAA9E041-5E1B-B2DF-38C8-FA583F947F82}"/>
              </a:ext>
            </a:extLst>
          </p:cNvPr>
          <p:cNvSpPr/>
          <p:nvPr/>
        </p:nvSpPr>
        <p:spPr>
          <a:xfrm>
            <a:off x="7967342" y="1891262"/>
            <a:ext cx="1034611" cy="188964"/>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Useful</a:t>
            </a:r>
            <a:r>
              <a:rPr lang="en-US" sz="1200" dirty="0">
                <a:cs typeface="Calibri"/>
              </a:rPr>
              <a:t> links</a:t>
            </a:r>
            <a:endParaRPr lang="en-US" sz="1200" dirty="0"/>
          </a:p>
        </p:txBody>
      </p:sp>
      <p:sp>
        <p:nvSpPr>
          <p:cNvPr id="18" name="Rectangle 17">
            <a:extLst>
              <a:ext uri="{FF2B5EF4-FFF2-40B4-BE49-F238E27FC236}">
                <a16:creationId xmlns:a16="http://schemas.microsoft.com/office/drawing/2014/main" id="{B4E4D0C6-EAD7-2F87-B11A-004E774C675F}"/>
              </a:ext>
            </a:extLst>
          </p:cNvPr>
          <p:cNvSpPr/>
          <p:nvPr/>
        </p:nvSpPr>
        <p:spPr>
          <a:xfrm>
            <a:off x="7722848" y="853185"/>
            <a:ext cx="3204292" cy="56194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cs typeface="Calibri"/>
              </a:rPr>
              <a:t>For this it will open up and shows the options </a:t>
            </a:r>
          </a:p>
        </p:txBody>
      </p:sp>
      <p:sp>
        <p:nvSpPr>
          <p:cNvPr id="22" name="Rectangle 21">
            <a:extLst>
              <a:ext uri="{FF2B5EF4-FFF2-40B4-BE49-F238E27FC236}">
                <a16:creationId xmlns:a16="http://schemas.microsoft.com/office/drawing/2014/main" id="{B8EF5984-6EB4-258C-359D-BA6C2F2ADFFA}"/>
              </a:ext>
            </a:extLst>
          </p:cNvPr>
          <p:cNvSpPr/>
          <p:nvPr/>
        </p:nvSpPr>
        <p:spPr>
          <a:xfrm>
            <a:off x="9249295" y="1592085"/>
            <a:ext cx="10346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Applications</a:t>
            </a:r>
          </a:p>
        </p:txBody>
      </p:sp>
      <p:sp>
        <p:nvSpPr>
          <p:cNvPr id="26" name="Rectangle 25">
            <a:extLst>
              <a:ext uri="{FF2B5EF4-FFF2-40B4-BE49-F238E27FC236}">
                <a16:creationId xmlns:a16="http://schemas.microsoft.com/office/drawing/2014/main" id="{25D2783D-8BB9-3A7B-92DE-81639E8EA43D}"/>
              </a:ext>
            </a:extLst>
          </p:cNvPr>
          <p:cNvSpPr/>
          <p:nvPr/>
        </p:nvSpPr>
        <p:spPr>
          <a:xfrm>
            <a:off x="7811923" y="1614623"/>
            <a:ext cx="13394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bg1"/>
                </a:solidFill>
                <a:cs typeface="Calibri"/>
              </a:rPr>
              <a:t>Job requirements </a:t>
            </a:r>
          </a:p>
        </p:txBody>
      </p:sp>
      <p:sp>
        <p:nvSpPr>
          <p:cNvPr id="28" name="Rectangle 27">
            <a:extLst>
              <a:ext uri="{FF2B5EF4-FFF2-40B4-BE49-F238E27FC236}">
                <a16:creationId xmlns:a16="http://schemas.microsoft.com/office/drawing/2014/main" id="{A6A3DA51-42D7-C653-F8C1-45FC6A007853}"/>
              </a:ext>
            </a:extLst>
          </p:cNvPr>
          <p:cNvSpPr/>
          <p:nvPr/>
        </p:nvSpPr>
        <p:spPr>
          <a:xfrm>
            <a:off x="5568304" y="1668410"/>
            <a:ext cx="76567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Staff</a:t>
            </a:r>
            <a:endParaRPr lang="en-US" sz="1200" dirty="0"/>
          </a:p>
        </p:txBody>
      </p:sp>
      <p:sp>
        <p:nvSpPr>
          <p:cNvPr id="32" name="Rectangle 31">
            <a:extLst>
              <a:ext uri="{FF2B5EF4-FFF2-40B4-BE49-F238E27FC236}">
                <a16:creationId xmlns:a16="http://schemas.microsoft.com/office/drawing/2014/main" id="{FF22EDC9-CD54-1AF5-D5EA-597AC8937B2E}"/>
              </a:ext>
            </a:extLst>
          </p:cNvPr>
          <p:cNvSpPr/>
          <p:nvPr/>
        </p:nvSpPr>
        <p:spPr>
          <a:xfrm>
            <a:off x="4382674" y="2172731"/>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C6A7D83F-8A8C-B982-55D4-943BEC6B52C3}"/>
              </a:ext>
            </a:extLst>
          </p:cNvPr>
          <p:cNvSpPr/>
          <p:nvPr/>
        </p:nvSpPr>
        <p:spPr>
          <a:xfrm>
            <a:off x="4386951" y="2947510"/>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35F0D8A8-502C-E47E-32BD-480411AE7EC6}"/>
              </a:ext>
            </a:extLst>
          </p:cNvPr>
          <p:cNvSpPr/>
          <p:nvPr/>
        </p:nvSpPr>
        <p:spPr>
          <a:xfrm>
            <a:off x="4382674" y="4528245"/>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DB87E33E-15B1-B86F-10A9-0A7FA4E9F73D}"/>
              </a:ext>
            </a:extLst>
          </p:cNvPr>
          <p:cNvSpPr/>
          <p:nvPr/>
        </p:nvSpPr>
        <p:spPr>
          <a:xfrm>
            <a:off x="4382674" y="3743055"/>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A90FA47C-59F3-995D-D907-C565B462E295}"/>
              </a:ext>
            </a:extLst>
          </p:cNvPr>
          <p:cNvCxnSpPr>
            <a:cxnSpLocks/>
          </p:cNvCxnSpPr>
          <p:nvPr/>
        </p:nvCxnSpPr>
        <p:spPr>
          <a:xfrm>
            <a:off x="5072434" y="2178652"/>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3" name="Straight Connector 42">
            <a:extLst>
              <a:ext uri="{FF2B5EF4-FFF2-40B4-BE49-F238E27FC236}">
                <a16:creationId xmlns:a16="http://schemas.microsoft.com/office/drawing/2014/main" id="{D068B42B-D107-85DE-CE71-941985957369}"/>
              </a:ext>
            </a:extLst>
          </p:cNvPr>
          <p:cNvCxnSpPr/>
          <p:nvPr/>
        </p:nvCxnSpPr>
        <p:spPr>
          <a:xfrm>
            <a:off x="5072434" y="2947511"/>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5" name="Straight Connector 44">
            <a:extLst>
              <a:ext uri="{FF2B5EF4-FFF2-40B4-BE49-F238E27FC236}">
                <a16:creationId xmlns:a16="http://schemas.microsoft.com/office/drawing/2014/main" id="{13309B95-3F39-9A96-CB4A-BD0B2BF6EC3B}"/>
              </a:ext>
            </a:extLst>
          </p:cNvPr>
          <p:cNvCxnSpPr/>
          <p:nvPr/>
        </p:nvCxnSpPr>
        <p:spPr>
          <a:xfrm>
            <a:off x="5068048" y="3778211"/>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7" name="Straight Connector 46">
            <a:extLst>
              <a:ext uri="{FF2B5EF4-FFF2-40B4-BE49-F238E27FC236}">
                <a16:creationId xmlns:a16="http://schemas.microsoft.com/office/drawing/2014/main" id="{3D25C4DF-3C22-0D88-3EE3-29C979A45B30}"/>
              </a:ext>
            </a:extLst>
          </p:cNvPr>
          <p:cNvCxnSpPr/>
          <p:nvPr/>
        </p:nvCxnSpPr>
        <p:spPr>
          <a:xfrm>
            <a:off x="5075423" y="4528245"/>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9" name="Straight Connector 48">
            <a:extLst>
              <a:ext uri="{FF2B5EF4-FFF2-40B4-BE49-F238E27FC236}">
                <a16:creationId xmlns:a16="http://schemas.microsoft.com/office/drawing/2014/main" id="{37FA8411-9004-D9FA-2048-4A9A70BEA978}"/>
              </a:ext>
            </a:extLst>
          </p:cNvPr>
          <p:cNvCxnSpPr>
            <a:cxnSpLocks/>
          </p:cNvCxnSpPr>
          <p:nvPr/>
        </p:nvCxnSpPr>
        <p:spPr>
          <a:xfrm>
            <a:off x="4382674" y="2172731"/>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51" name="Straight Connector 50">
            <a:extLst>
              <a:ext uri="{FF2B5EF4-FFF2-40B4-BE49-F238E27FC236}">
                <a16:creationId xmlns:a16="http://schemas.microsoft.com/office/drawing/2014/main" id="{6F99291C-84DB-0CC5-4CC8-D985E31D14B6}"/>
              </a:ext>
            </a:extLst>
          </p:cNvPr>
          <p:cNvCxnSpPr>
            <a:cxnSpLocks/>
          </p:cNvCxnSpPr>
          <p:nvPr/>
        </p:nvCxnSpPr>
        <p:spPr>
          <a:xfrm flipH="1">
            <a:off x="4535074" y="2325131"/>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F3F263C8-505D-3DEF-A7DD-DF0EF797FEC7}"/>
              </a:ext>
            </a:extLst>
          </p:cNvPr>
          <p:cNvCxnSpPr/>
          <p:nvPr/>
        </p:nvCxnSpPr>
        <p:spPr>
          <a:xfrm>
            <a:off x="5072434" y="2957865"/>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55" name="Straight Connector 54">
            <a:extLst>
              <a:ext uri="{FF2B5EF4-FFF2-40B4-BE49-F238E27FC236}">
                <a16:creationId xmlns:a16="http://schemas.microsoft.com/office/drawing/2014/main" id="{01A02BA6-6878-746B-BFDE-FAD9B3F0568E}"/>
              </a:ext>
            </a:extLst>
          </p:cNvPr>
          <p:cNvCxnSpPr/>
          <p:nvPr/>
        </p:nvCxnSpPr>
        <p:spPr>
          <a:xfrm>
            <a:off x="4382674" y="2951944"/>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57" name="Straight Connector 56">
            <a:extLst>
              <a:ext uri="{FF2B5EF4-FFF2-40B4-BE49-F238E27FC236}">
                <a16:creationId xmlns:a16="http://schemas.microsoft.com/office/drawing/2014/main" id="{B6F5BA06-B46B-7CA6-FB21-C2DB969FD66C}"/>
              </a:ext>
            </a:extLst>
          </p:cNvPr>
          <p:cNvCxnSpPr/>
          <p:nvPr/>
        </p:nvCxnSpPr>
        <p:spPr>
          <a:xfrm flipH="1">
            <a:off x="4535074" y="3104344"/>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59" name="Straight Connector 58">
            <a:extLst>
              <a:ext uri="{FF2B5EF4-FFF2-40B4-BE49-F238E27FC236}">
                <a16:creationId xmlns:a16="http://schemas.microsoft.com/office/drawing/2014/main" id="{50B9C7EF-85D6-CE81-A0F9-77B7198A5337}"/>
              </a:ext>
            </a:extLst>
          </p:cNvPr>
          <p:cNvCxnSpPr/>
          <p:nvPr/>
        </p:nvCxnSpPr>
        <p:spPr>
          <a:xfrm>
            <a:off x="4355780" y="3702362"/>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61" name="Straight Connector 60">
            <a:extLst>
              <a:ext uri="{FF2B5EF4-FFF2-40B4-BE49-F238E27FC236}">
                <a16:creationId xmlns:a16="http://schemas.microsoft.com/office/drawing/2014/main" id="{333414E0-0742-F7D0-B1DE-7268203B9980}"/>
              </a:ext>
            </a:extLst>
          </p:cNvPr>
          <p:cNvCxnSpPr/>
          <p:nvPr/>
        </p:nvCxnSpPr>
        <p:spPr>
          <a:xfrm flipH="1">
            <a:off x="4535074" y="3899586"/>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3744F878-2064-166C-5644-0A132859431B}"/>
              </a:ext>
            </a:extLst>
          </p:cNvPr>
          <p:cNvCxnSpPr/>
          <p:nvPr/>
        </p:nvCxnSpPr>
        <p:spPr>
          <a:xfrm>
            <a:off x="5072434" y="4524114"/>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65" name="Straight Connector 64">
            <a:extLst>
              <a:ext uri="{FF2B5EF4-FFF2-40B4-BE49-F238E27FC236}">
                <a16:creationId xmlns:a16="http://schemas.microsoft.com/office/drawing/2014/main" id="{F354E03E-BDC6-BC4B-C2FB-DD19B775C4E6}"/>
              </a:ext>
            </a:extLst>
          </p:cNvPr>
          <p:cNvCxnSpPr/>
          <p:nvPr/>
        </p:nvCxnSpPr>
        <p:spPr>
          <a:xfrm>
            <a:off x="4382674" y="4518193"/>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67" name="Straight Connector 66">
            <a:extLst>
              <a:ext uri="{FF2B5EF4-FFF2-40B4-BE49-F238E27FC236}">
                <a16:creationId xmlns:a16="http://schemas.microsoft.com/office/drawing/2014/main" id="{99D8205C-FE68-AE8A-D3A4-9F4F2417974C}"/>
              </a:ext>
            </a:extLst>
          </p:cNvPr>
          <p:cNvCxnSpPr/>
          <p:nvPr/>
        </p:nvCxnSpPr>
        <p:spPr>
          <a:xfrm flipH="1">
            <a:off x="4535074" y="4670593"/>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sp>
        <p:nvSpPr>
          <p:cNvPr id="69" name="TextBox 68">
            <a:extLst>
              <a:ext uri="{FF2B5EF4-FFF2-40B4-BE49-F238E27FC236}">
                <a16:creationId xmlns:a16="http://schemas.microsoft.com/office/drawing/2014/main" id="{5B74B918-D68A-6244-E93F-6B0409A49EEE}"/>
              </a:ext>
            </a:extLst>
          </p:cNvPr>
          <p:cNvSpPr txBox="1"/>
          <p:nvPr/>
        </p:nvSpPr>
        <p:spPr>
          <a:xfrm>
            <a:off x="5692421" y="2127418"/>
            <a:ext cx="2347545" cy="261610"/>
          </a:xfrm>
          <a:prstGeom prst="rect">
            <a:avLst/>
          </a:prstGeom>
          <a:noFill/>
          <a:ln>
            <a:noFill/>
          </a:ln>
        </p:spPr>
        <p:txBody>
          <a:bodyPr wrap="square" lIns="91440" tIns="45720" rIns="91440" bIns="45720" rtlCol="0" anchor="t">
            <a:spAutoFit/>
          </a:bodyPr>
          <a:lstStyle/>
          <a:p>
            <a:r>
              <a:rPr lang="en-GB" sz="1100" b="1" dirty="0">
                <a:cs typeface="Calibri"/>
              </a:rPr>
              <a:t>Job title </a:t>
            </a:r>
          </a:p>
        </p:txBody>
      </p:sp>
      <p:sp>
        <p:nvSpPr>
          <p:cNvPr id="71" name="TextBox 70">
            <a:extLst>
              <a:ext uri="{FF2B5EF4-FFF2-40B4-BE49-F238E27FC236}">
                <a16:creationId xmlns:a16="http://schemas.microsoft.com/office/drawing/2014/main" id="{B98C3E69-F2D5-9E31-9F33-DBA96038BA10}"/>
              </a:ext>
            </a:extLst>
          </p:cNvPr>
          <p:cNvSpPr txBox="1"/>
          <p:nvPr/>
        </p:nvSpPr>
        <p:spPr>
          <a:xfrm>
            <a:off x="5695190" y="3709918"/>
            <a:ext cx="2347545" cy="261610"/>
          </a:xfrm>
          <a:prstGeom prst="rect">
            <a:avLst/>
          </a:prstGeom>
          <a:noFill/>
          <a:ln>
            <a:noFill/>
          </a:ln>
        </p:spPr>
        <p:txBody>
          <a:bodyPr wrap="square" rtlCol="0">
            <a:spAutoFit/>
          </a:bodyPr>
          <a:lstStyle/>
          <a:p>
            <a:r>
              <a:rPr lang="en-GB" sz="1100" b="1" dirty="0"/>
              <a:t>Job title</a:t>
            </a:r>
          </a:p>
        </p:txBody>
      </p:sp>
      <p:sp>
        <p:nvSpPr>
          <p:cNvPr id="73" name="TextBox 72">
            <a:extLst>
              <a:ext uri="{FF2B5EF4-FFF2-40B4-BE49-F238E27FC236}">
                <a16:creationId xmlns:a16="http://schemas.microsoft.com/office/drawing/2014/main" id="{E38CE523-A41D-D78E-510B-AE10B728D363}"/>
              </a:ext>
            </a:extLst>
          </p:cNvPr>
          <p:cNvSpPr txBox="1"/>
          <p:nvPr/>
        </p:nvSpPr>
        <p:spPr>
          <a:xfrm>
            <a:off x="5690716" y="2920434"/>
            <a:ext cx="2347545" cy="261610"/>
          </a:xfrm>
          <a:prstGeom prst="rect">
            <a:avLst/>
          </a:prstGeom>
          <a:noFill/>
          <a:ln>
            <a:noFill/>
          </a:ln>
        </p:spPr>
        <p:txBody>
          <a:bodyPr wrap="square" rtlCol="0">
            <a:spAutoFit/>
          </a:bodyPr>
          <a:lstStyle/>
          <a:p>
            <a:r>
              <a:rPr lang="en-GB" sz="1100" b="1" dirty="0"/>
              <a:t>Job title</a:t>
            </a:r>
          </a:p>
        </p:txBody>
      </p:sp>
      <p:sp>
        <p:nvSpPr>
          <p:cNvPr id="75" name="TextBox 74">
            <a:extLst>
              <a:ext uri="{FF2B5EF4-FFF2-40B4-BE49-F238E27FC236}">
                <a16:creationId xmlns:a16="http://schemas.microsoft.com/office/drawing/2014/main" id="{EB917D7E-7180-A3A7-A882-304335C2E75C}"/>
              </a:ext>
            </a:extLst>
          </p:cNvPr>
          <p:cNvSpPr txBox="1"/>
          <p:nvPr/>
        </p:nvSpPr>
        <p:spPr>
          <a:xfrm>
            <a:off x="5690716" y="4518193"/>
            <a:ext cx="2347545" cy="261610"/>
          </a:xfrm>
          <a:prstGeom prst="rect">
            <a:avLst/>
          </a:prstGeom>
          <a:noFill/>
          <a:ln>
            <a:noFill/>
          </a:ln>
        </p:spPr>
        <p:txBody>
          <a:bodyPr wrap="square" rtlCol="0">
            <a:spAutoFit/>
          </a:bodyPr>
          <a:lstStyle/>
          <a:p>
            <a:r>
              <a:rPr lang="en-GB" sz="1100" b="1" dirty="0"/>
              <a:t>Job title</a:t>
            </a:r>
          </a:p>
        </p:txBody>
      </p:sp>
      <p:sp>
        <p:nvSpPr>
          <p:cNvPr id="77" name="Rectangle 76">
            <a:extLst>
              <a:ext uri="{FF2B5EF4-FFF2-40B4-BE49-F238E27FC236}">
                <a16:creationId xmlns:a16="http://schemas.microsoft.com/office/drawing/2014/main" id="{25A54F21-994C-E19E-7552-F28E158C5CCE}"/>
              </a:ext>
            </a:extLst>
          </p:cNvPr>
          <p:cNvSpPr/>
          <p:nvPr/>
        </p:nvSpPr>
        <p:spPr>
          <a:xfrm>
            <a:off x="4382674" y="5303407"/>
            <a:ext cx="3037306" cy="635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9" name="Straight Connector 78">
            <a:extLst>
              <a:ext uri="{FF2B5EF4-FFF2-40B4-BE49-F238E27FC236}">
                <a16:creationId xmlns:a16="http://schemas.microsoft.com/office/drawing/2014/main" id="{FA0605B4-A38F-A1DA-C27A-BC1DC7E05F59}"/>
              </a:ext>
            </a:extLst>
          </p:cNvPr>
          <p:cNvCxnSpPr/>
          <p:nvPr/>
        </p:nvCxnSpPr>
        <p:spPr>
          <a:xfrm>
            <a:off x="5075423" y="5303407"/>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2772A7AB-3072-D7C4-39DA-DAC39FC11B63}"/>
              </a:ext>
            </a:extLst>
          </p:cNvPr>
          <p:cNvCxnSpPr/>
          <p:nvPr/>
        </p:nvCxnSpPr>
        <p:spPr>
          <a:xfrm>
            <a:off x="5072434" y="5299276"/>
            <a:ext cx="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83" name="Straight Connector 82">
            <a:extLst>
              <a:ext uri="{FF2B5EF4-FFF2-40B4-BE49-F238E27FC236}">
                <a16:creationId xmlns:a16="http://schemas.microsoft.com/office/drawing/2014/main" id="{97887A43-9401-AA23-CA2D-A9D5AE2DC851}"/>
              </a:ext>
            </a:extLst>
          </p:cNvPr>
          <p:cNvCxnSpPr/>
          <p:nvPr/>
        </p:nvCxnSpPr>
        <p:spPr>
          <a:xfrm>
            <a:off x="4382674" y="5293355"/>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17813D5C-8D0D-4D20-5E61-EADBDC85E2E5}"/>
              </a:ext>
            </a:extLst>
          </p:cNvPr>
          <p:cNvCxnSpPr/>
          <p:nvPr/>
        </p:nvCxnSpPr>
        <p:spPr>
          <a:xfrm flipH="1">
            <a:off x="4535074" y="5445755"/>
            <a:ext cx="689760" cy="635481"/>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sp>
        <p:nvSpPr>
          <p:cNvPr id="87" name="TextBox 86">
            <a:extLst>
              <a:ext uri="{FF2B5EF4-FFF2-40B4-BE49-F238E27FC236}">
                <a16:creationId xmlns:a16="http://schemas.microsoft.com/office/drawing/2014/main" id="{7E586B1B-B579-1A8C-F554-0E783AA6536F}"/>
              </a:ext>
            </a:extLst>
          </p:cNvPr>
          <p:cNvSpPr txBox="1"/>
          <p:nvPr/>
        </p:nvSpPr>
        <p:spPr>
          <a:xfrm>
            <a:off x="5690716" y="5293355"/>
            <a:ext cx="2347545" cy="261610"/>
          </a:xfrm>
          <a:prstGeom prst="rect">
            <a:avLst/>
          </a:prstGeom>
          <a:noFill/>
          <a:ln>
            <a:noFill/>
          </a:ln>
        </p:spPr>
        <p:txBody>
          <a:bodyPr wrap="square" rtlCol="0">
            <a:spAutoFit/>
          </a:bodyPr>
          <a:lstStyle/>
          <a:p>
            <a:r>
              <a:rPr lang="en-GB" sz="1100" b="1" dirty="0"/>
              <a:t>Job title</a:t>
            </a:r>
          </a:p>
        </p:txBody>
      </p:sp>
      <p:cxnSp>
        <p:nvCxnSpPr>
          <p:cNvPr id="91" name="Straight Arrow Connector 90">
            <a:extLst>
              <a:ext uri="{FF2B5EF4-FFF2-40B4-BE49-F238E27FC236}">
                <a16:creationId xmlns:a16="http://schemas.microsoft.com/office/drawing/2014/main" id="{D264026F-1AC9-6A72-26FF-84C20701663E}"/>
              </a:ext>
            </a:extLst>
          </p:cNvPr>
          <p:cNvCxnSpPr/>
          <p:nvPr/>
        </p:nvCxnSpPr>
        <p:spPr>
          <a:xfrm flipH="1">
            <a:off x="4751295" y="1277471"/>
            <a:ext cx="3146610"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56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E02B46-053C-3664-771D-69399F19FBA9}"/>
              </a:ext>
            </a:extLst>
          </p:cNvPr>
          <p:cNvSpPr/>
          <p:nvPr/>
        </p:nvSpPr>
        <p:spPr>
          <a:xfrm>
            <a:off x="4294840" y="167778"/>
            <a:ext cx="3212984" cy="6149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2104A36-6E03-561A-7737-515724E003F5}"/>
              </a:ext>
            </a:extLst>
          </p:cNvPr>
          <p:cNvSpPr/>
          <p:nvPr/>
        </p:nvSpPr>
        <p:spPr>
          <a:xfrm>
            <a:off x="4296543" y="164595"/>
            <a:ext cx="3209574" cy="1396200"/>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D368D4C-7D8E-2D9F-C426-BE6FCF64FFCE}"/>
              </a:ext>
            </a:extLst>
          </p:cNvPr>
          <p:cNvSpPr/>
          <p:nvPr/>
        </p:nvSpPr>
        <p:spPr>
          <a:xfrm>
            <a:off x="4298331" y="1561397"/>
            <a:ext cx="3213256" cy="391616"/>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Rounded Corners 10">
            <a:extLst>
              <a:ext uri="{FF2B5EF4-FFF2-40B4-BE49-F238E27FC236}">
                <a16:creationId xmlns:a16="http://schemas.microsoft.com/office/drawing/2014/main" id="{FDBADC83-69A3-AE60-205C-2B1012D8EAED}"/>
              </a:ext>
            </a:extLst>
          </p:cNvPr>
          <p:cNvSpPr/>
          <p:nvPr/>
        </p:nvSpPr>
        <p:spPr>
          <a:xfrm flipV="1">
            <a:off x="4386951" y="1681567"/>
            <a:ext cx="268772" cy="61320"/>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ectangle: Rounded Corners 12">
            <a:extLst>
              <a:ext uri="{FF2B5EF4-FFF2-40B4-BE49-F238E27FC236}">
                <a16:creationId xmlns:a16="http://schemas.microsoft.com/office/drawing/2014/main" id="{7A230C4B-29CC-35A3-1773-A9D882A693E6}"/>
              </a:ext>
            </a:extLst>
          </p:cNvPr>
          <p:cNvSpPr/>
          <p:nvPr/>
        </p:nvSpPr>
        <p:spPr>
          <a:xfrm flipV="1">
            <a:off x="4386952" y="175627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Rounded Corners 14">
            <a:extLst>
              <a:ext uri="{FF2B5EF4-FFF2-40B4-BE49-F238E27FC236}">
                <a16:creationId xmlns:a16="http://schemas.microsoft.com/office/drawing/2014/main" id="{40F882B0-127E-849E-CBB3-AE9F6BCAC99F}"/>
              </a:ext>
            </a:extLst>
          </p:cNvPr>
          <p:cNvSpPr/>
          <p:nvPr/>
        </p:nvSpPr>
        <p:spPr>
          <a:xfrm flipV="1">
            <a:off x="4386951" y="1830236"/>
            <a:ext cx="268772" cy="60989"/>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a:extLst>
              <a:ext uri="{FF2B5EF4-FFF2-40B4-BE49-F238E27FC236}">
                <a16:creationId xmlns:a16="http://schemas.microsoft.com/office/drawing/2014/main" id="{14FE6A5C-E6DA-73FE-4DBC-9EC43FA9E978}"/>
              </a:ext>
            </a:extLst>
          </p:cNvPr>
          <p:cNvSpPr/>
          <p:nvPr/>
        </p:nvSpPr>
        <p:spPr>
          <a:xfrm>
            <a:off x="4294834" y="5993129"/>
            <a:ext cx="3211282" cy="327408"/>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A319CE2-4732-81B9-98CB-3DF772E4558A}"/>
              </a:ext>
            </a:extLst>
          </p:cNvPr>
          <p:cNvSpPr/>
          <p:nvPr/>
        </p:nvSpPr>
        <p:spPr>
          <a:xfrm>
            <a:off x="4294834" y="6162276"/>
            <a:ext cx="3212991" cy="14784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A circle with text in the middle&#10;&#10;Description automatically generated">
            <a:extLst>
              <a:ext uri="{FF2B5EF4-FFF2-40B4-BE49-F238E27FC236}">
                <a16:creationId xmlns:a16="http://schemas.microsoft.com/office/drawing/2014/main" id="{ADE800FF-1424-21EF-E787-9FD22CEB198E}"/>
              </a:ext>
            </a:extLst>
          </p:cNvPr>
          <p:cNvPicPr>
            <a:picLocks noChangeAspect="1"/>
          </p:cNvPicPr>
          <p:nvPr/>
        </p:nvPicPr>
        <p:blipFill>
          <a:blip r:embed="rId2"/>
          <a:stretch>
            <a:fillRect/>
          </a:stretch>
        </p:blipFill>
        <p:spPr>
          <a:xfrm>
            <a:off x="5316071" y="165803"/>
            <a:ext cx="1156448" cy="762088"/>
          </a:xfrm>
          <a:prstGeom prst="rect">
            <a:avLst/>
          </a:prstGeom>
        </p:spPr>
      </p:pic>
      <p:sp>
        <p:nvSpPr>
          <p:cNvPr id="3" name="Rectangle 2">
            <a:extLst>
              <a:ext uri="{FF2B5EF4-FFF2-40B4-BE49-F238E27FC236}">
                <a16:creationId xmlns:a16="http://schemas.microsoft.com/office/drawing/2014/main" id="{46FE3AD0-4E54-C5FE-090A-DA508EFB92D1}"/>
              </a:ext>
            </a:extLst>
          </p:cNvPr>
          <p:cNvSpPr/>
          <p:nvPr/>
        </p:nvSpPr>
        <p:spPr>
          <a:xfrm>
            <a:off x="8006703" y="2169167"/>
            <a:ext cx="765671" cy="180000"/>
          </a:xfrm>
          <a:prstGeom prst="rect">
            <a:avLst/>
          </a:prstGeom>
          <a:solidFill>
            <a:srgbClr val="F8CBAD"/>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ea typeface="Calibri"/>
                <a:cs typeface="Calibri"/>
              </a:rPr>
              <a:t>Home</a:t>
            </a:r>
            <a:endParaRPr lang="en-US" sz="1200" dirty="0"/>
          </a:p>
        </p:txBody>
      </p:sp>
      <p:sp>
        <p:nvSpPr>
          <p:cNvPr id="6" name="Rectangle 5">
            <a:extLst>
              <a:ext uri="{FF2B5EF4-FFF2-40B4-BE49-F238E27FC236}">
                <a16:creationId xmlns:a16="http://schemas.microsoft.com/office/drawing/2014/main" id="{CA7C96E1-A0C1-AD8C-5B0D-3F1A9B1D7F3D}"/>
              </a:ext>
            </a:extLst>
          </p:cNvPr>
          <p:cNvSpPr/>
          <p:nvPr/>
        </p:nvSpPr>
        <p:spPr>
          <a:xfrm>
            <a:off x="8867316" y="2134575"/>
            <a:ext cx="76567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Staff</a:t>
            </a:r>
            <a:endParaRPr lang="en-US" sz="1200" dirty="0"/>
          </a:p>
        </p:txBody>
      </p:sp>
      <p:sp>
        <p:nvSpPr>
          <p:cNvPr id="10" name="Rectangle 9">
            <a:extLst>
              <a:ext uri="{FF2B5EF4-FFF2-40B4-BE49-F238E27FC236}">
                <a16:creationId xmlns:a16="http://schemas.microsoft.com/office/drawing/2014/main" id="{C447883A-4867-D7BF-88BD-5DA365D09442}"/>
              </a:ext>
            </a:extLst>
          </p:cNvPr>
          <p:cNvSpPr/>
          <p:nvPr/>
        </p:nvSpPr>
        <p:spPr>
          <a:xfrm>
            <a:off x="9084911" y="1888618"/>
            <a:ext cx="936000"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Events</a:t>
            </a:r>
            <a:endParaRPr lang="en-US" sz="1200" dirty="0"/>
          </a:p>
        </p:txBody>
      </p:sp>
      <p:sp>
        <p:nvSpPr>
          <p:cNvPr id="14" name="Rectangle 13">
            <a:extLst>
              <a:ext uri="{FF2B5EF4-FFF2-40B4-BE49-F238E27FC236}">
                <a16:creationId xmlns:a16="http://schemas.microsoft.com/office/drawing/2014/main" id="{618A8A21-D36C-2CB8-35FD-E35DCB9D654B}"/>
              </a:ext>
            </a:extLst>
          </p:cNvPr>
          <p:cNvSpPr/>
          <p:nvPr/>
        </p:nvSpPr>
        <p:spPr>
          <a:xfrm>
            <a:off x="7967342" y="1891262"/>
            <a:ext cx="1034611" cy="188964"/>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Useful</a:t>
            </a:r>
            <a:r>
              <a:rPr lang="en-US" sz="1200" dirty="0">
                <a:cs typeface="Calibri"/>
              </a:rPr>
              <a:t> links</a:t>
            </a:r>
            <a:endParaRPr lang="en-US" sz="1200" dirty="0"/>
          </a:p>
        </p:txBody>
      </p:sp>
      <p:sp>
        <p:nvSpPr>
          <p:cNvPr id="18" name="Rectangle 17">
            <a:extLst>
              <a:ext uri="{FF2B5EF4-FFF2-40B4-BE49-F238E27FC236}">
                <a16:creationId xmlns:a16="http://schemas.microsoft.com/office/drawing/2014/main" id="{DCFD878B-763E-8026-4360-08123E8EA898}"/>
              </a:ext>
            </a:extLst>
          </p:cNvPr>
          <p:cNvSpPr/>
          <p:nvPr/>
        </p:nvSpPr>
        <p:spPr>
          <a:xfrm>
            <a:off x="7722848" y="853185"/>
            <a:ext cx="3204292" cy="56194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cs typeface="Calibri"/>
              </a:rPr>
              <a:t>For this it will open up and shows the options </a:t>
            </a:r>
          </a:p>
        </p:txBody>
      </p:sp>
      <p:sp>
        <p:nvSpPr>
          <p:cNvPr id="22" name="Rectangle 21">
            <a:extLst>
              <a:ext uri="{FF2B5EF4-FFF2-40B4-BE49-F238E27FC236}">
                <a16:creationId xmlns:a16="http://schemas.microsoft.com/office/drawing/2014/main" id="{DAF094C2-D858-387D-ED98-4148A388BF94}"/>
              </a:ext>
            </a:extLst>
          </p:cNvPr>
          <p:cNvSpPr/>
          <p:nvPr/>
        </p:nvSpPr>
        <p:spPr>
          <a:xfrm>
            <a:off x="9222401" y="1610014"/>
            <a:ext cx="10346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cs typeface="Calibri"/>
              </a:rPr>
              <a:t>Applications</a:t>
            </a:r>
          </a:p>
        </p:txBody>
      </p:sp>
      <p:sp>
        <p:nvSpPr>
          <p:cNvPr id="26" name="Rectangle 25">
            <a:extLst>
              <a:ext uri="{FF2B5EF4-FFF2-40B4-BE49-F238E27FC236}">
                <a16:creationId xmlns:a16="http://schemas.microsoft.com/office/drawing/2014/main" id="{942087A4-1638-76DB-D7D6-A0A190FD4671}"/>
              </a:ext>
            </a:extLst>
          </p:cNvPr>
          <p:cNvSpPr/>
          <p:nvPr/>
        </p:nvSpPr>
        <p:spPr>
          <a:xfrm>
            <a:off x="7811923" y="1614623"/>
            <a:ext cx="1339411" cy="180000"/>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bg1"/>
                </a:solidFill>
                <a:cs typeface="Calibri"/>
              </a:rPr>
              <a:t>Job requirements </a:t>
            </a:r>
          </a:p>
        </p:txBody>
      </p:sp>
      <p:sp>
        <p:nvSpPr>
          <p:cNvPr id="28" name="Rectangle 27">
            <a:extLst>
              <a:ext uri="{FF2B5EF4-FFF2-40B4-BE49-F238E27FC236}">
                <a16:creationId xmlns:a16="http://schemas.microsoft.com/office/drawing/2014/main" id="{BE3AC1D4-6792-8A5D-6DBB-C09C83B80606}"/>
              </a:ext>
            </a:extLst>
          </p:cNvPr>
          <p:cNvSpPr/>
          <p:nvPr/>
        </p:nvSpPr>
        <p:spPr>
          <a:xfrm>
            <a:off x="5439295" y="1711968"/>
            <a:ext cx="1034611" cy="188964"/>
          </a:xfrm>
          <a:prstGeom prst="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cs typeface="Calibri"/>
              </a:rPr>
              <a:t>Useful</a:t>
            </a:r>
            <a:r>
              <a:rPr lang="en-US" sz="1200" dirty="0">
                <a:cs typeface="Calibri"/>
              </a:rPr>
              <a:t> links</a:t>
            </a:r>
            <a:endParaRPr lang="en-US" sz="1200" dirty="0"/>
          </a:p>
        </p:txBody>
      </p:sp>
      <p:cxnSp>
        <p:nvCxnSpPr>
          <p:cNvPr id="30" name="Straight Arrow Connector 29">
            <a:extLst>
              <a:ext uri="{FF2B5EF4-FFF2-40B4-BE49-F238E27FC236}">
                <a16:creationId xmlns:a16="http://schemas.microsoft.com/office/drawing/2014/main" id="{93A1406B-1B80-FF88-E1A1-AA95CA6B66F5}"/>
              </a:ext>
            </a:extLst>
          </p:cNvPr>
          <p:cNvCxnSpPr/>
          <p:nvPr/>
        </p:nvCxnSpPr>
        <p:spPr>
          <a:xfrm flipH="1">
            <a:off x="4751295" y="1277471"/>
            <a:ext cx="3146610" cy="47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28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E5DB28-6B0B-0131-84AE-275ED682335D}"/>
              </a:ext>
            </a:extLst>
          </p:cNvPr>
          <p:cNvSpPr/>
          <p:nvPr/>
        </p:nvSpPr>
        <p:spPr>
          <a:xfrm>
            <a:off x="-8562" y="0"/>
            <a:ext cx="12191998" cy="752230"/>
          </a:xfrm>
          <a:prstGeom prst="rect">
            <a:avLst/>
          </a:prstGeom>
          <a:solidFill>
            <a:schemeClr val="bg2"/>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921C31C-4902-741B-2451-625D4CB058EA}"/>
              </a:ext>
            </a:extLst>
          </p:cNvPr>
          <p:cNvSpPr/>
          <p:nvPr/>
        </p:nvSpPr>
        <p:spPr>
          <a:xfrm>
            <a:off x="1706" y="750523"/>
            <a:ext cx="12191999" cy="741656"/>
          </a:xfrm>
          <a:prstGeom prst="rect">
            <a:avLst/>
          </a:prstGeom>
          <a:solidFill>
            <a:srgbClr val="F8CB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8D54C64-D6BA-4ACC-E23A-769DFE8C4426}"/>
              </a:ext>
            </a:extLst>
          </p:cNvPr>
          <p:cNvSpPr/>
          <p:nvPr/>
        </p:nvSpPr>
        <p:spPr>
          <a:xfrm>
            <a:off x="145019" y="146538"/>
            <a:ext cx="1719055" cy="468923"/>
          </a:xfrm>
          <a:prstGeom prst="rect">
            <a:avLst/>
          </a:prstGeom>
          <a:solidFill>
            <a:schemeClr val="tx1"/>
          </a:solidFill>
          <a:ln>
            <a:solidFill>
              <a:srgbClr val="F8CB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ea typeface="Calibri"/>
                <a:cs typeface="Calibri"/>
              </a:rPr>
              <a:t>Home</a:t>
            </a:r>
            <a:endParaRPr lang="en-US" sz="2000" dirty="0"/>
          </a:p>
        </p:txBody>
      </p:sp>
      <p:sp>
        <p:nvSpPr>
          <p:cNvPr id="7" name="Rectangle 6">
            <a:extLst>
              <a:ext uri="{FF2B5EF4-FFF2-40B4-BE49-F238E27FC236}">
                <a16:creationId xmlns:a16="http://schemas.microsoft.com/office/drawing/2014/main" id="{A19C59AA-28CA-4F7E-DDAD-9EEE114EA71B}"/>
              </a:ext>
            </a:extLst>
          </p:cNvPr>
          <p:cNvSpPr/>
          <p:nvPr/>
        </p:nvSpPr>
        <p:spPr>
          <a:xfrm>
            <a:off x="2196453" y="146538"/>
            <a:ext cx="2247972" cy="468923"/>
          </a:xfrm>
          <a:prstGeom prst="rect">
            <a:avLst/>
          </a:prstGeom>
          <a:solidFill>
            <a:schemeClr val="tx1"/>
          </a:solidFill>
          <a:ln>
            <a:solidFill>
              <a:srgbClr val="F8CB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Job requirements </a:t>
            </a:r>
          </a:p>
        </p:txBody>
      </p:sp>
      <p:sp>
        <p:nvSpPr>
          <p:cNvPr id="8" name="Rectangle 7">
            <a:extLst>
              <a:ext uri="{FF2B5EF4-FFF2-40B4-BE49-F238E27FC236}">
                <a16:creationId xmlns:a16="http://schemas.microsoft.com/office/drawing/2014/main" id="{533A13F5-B624-CBC2-5C64-BFBE3DB4E633}"/>
              </a:ext>
            </a:extLst>
          </p:cNvPr>
          <p:cNvSpPr/>
          <p:nvPr/>
        </p:nvSpPr>
        <p:spPr>
          <a:xfrm>
            <a:off x="4624613" y="146537"/>
            <a:ext cx="1719055" cy="468923"/>
          </a:xfrm>
          <a:prstGeom prst="rect">
            <a:avLst/>
          </a:prstGeom>
          <a:solidFill>
            <a:schemeClr val="tx1"/>
          </a:solidFill>
          <a:ln>
            <a:solidFill>
              <a:srgbClr val="F8CB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Applications</a:t>
            </a:r>
            <a:endParaRPr lang="en-US" sz="2000" dirty="0"/>
          </a:p>
        </p:txBody>
      </p:sp>
      <p:sp>
        <p:nvSpPr>
          <p:cNvPr id="9" name="Rectangle 8">
            <a:extLst>
              <a:ext uri="{FF2B5EF4-FFF2-40B4-BE49-F238E27FC236}">
                <a16:creationId xmlns:a16="http://schemas.microsoft.com/office/drawing/2014/main" id="{29B742C9-574C-4D4C-4400-06AB595EB2CA}"/>
              </a:ext>
            </a:extLst>
          </p:cNvPr>
          <p:cNvSpPr/>
          <p:nvPr/>
        </p:nvSpPr>
        <p:spPr>
          <a:xfrm>
            <a:off x="6552254" y="146537"/>
            <a:ext cx="1719055" cy="468923"/>
          </a:xfrm>
          <a:prstGeom prst="rect">
            <a:avLst/>
          </a:prstGeom>
          <a:solidFill>
            <a:schemeClr val="tx1"/>
          </a:solidFill>
          <a:ln>
            <a:solidFill>
              <a:srgbClr val="F8CB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Staff</a:t>
            </a:r>
          </a:p>
        </p:txBody>
      </p:sp>
      <p:sp>
        <p:nvSpPr>
          <p:cNvPr id="10" name="Rectangle: Rounded Corners 9">
            <a:extLst>
              <a:ext uri="{FF2B5EF4-FFF2-40B4-BE49-F238E27FC236}">
                <a16:creationId xmlns:a16="http://schemas.microsoft.com/office/drawing/2014/main" id="{5621EE0B-F83B-417C-3765-C8A99DCF8D40}"/>
              </a:ext>
            </a:extLst>
          </p:cNvPr>
          <p:cNvSpPr/>
          <p:nvPr/>
        </p:nvSpPr>
        <p:spPr>
          <a:xfrm>
            <a:off x="963531" y="974507"/>
            <a:ext cx="390769" cy="68384"/>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967EC39A-9C19-5F15-DB55-6F60ED6ADF97}"/>
              </a:ext>
            </a:extLst>
          </p:cNvPr>
          <p:cNvSpPr/>
          <p:nvPr/>
        </p:nvSpPr>
        <p:spPr>
          <a:xfrm>
            <a:off x="963531" y="1091737"/>
            <a:ext cx="390769" cy="68384"/>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07EFB58A-83C3-8F2C-A31F-30378DF00AB0}"/>
              </a:ext>
            </a:extLst>
          </p:cNvPr>
          <p:cNvSpPr/>
          <p:nvPr/>
        </p:nvSpPr>
        <p:spPr>
          <a:xfrm>
            <a:off x="963531" y="1199198"/>
            <a:ext cx="390769" cy="68384"/>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BD853EF-5FD4-9025-BF01-0B69010320F6}"/>
              </a:ext>
            </a:extLst>
          </p:cNvPr>
          <p:cNvSpPr/>
          <p:nvPr/>
        </p:nvSpPr>
        <p:spPr>
          <a:xfrm>
            <a:off x="6910986" y="1484922"/>
            <a:ext cx="5281014" cy="5373078"/>
          </a:xfrm>
          <a:prstGeom prst="rect">
            <a:avLst/>
          </a:prstGeom>
          <a:solidFill>
            <a:srgbClr val="B8C3C8">
              <a:alpha val="71765"/>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b="1" dirty="0">
                <a:solidFill>
                  <a:schemeClr val="tx1"/>
                </a:solidFill>
                <a:ea typeface="Calibri"/>
                <a:cs typeface="Calibri"/>
              </a:rPr>
              <a:t>Lorem ipsum dolor sit amet, consectetur adipiscing elit, sed do eiusmod tempor incididunt ut labore et dolore magna aliqua. Tempor id eu nisl nunc. Ut morbi tincidunt augue interdum velit euismod in pellentesque. Amet venenatis urna cursus eget nunc. Amet facilisis magna etiam tempor orci. Consectetur adipiscing elit ut aliquam purus sit. Non enim praesent elementum facilisis leo vel fringilla. Sodales ut etiam sit amet nisl purus. Purus in mollis nunc sed id semper. Volutpat sed cras ornare arcu dui vivamus arcu felis bibendum. Nunc aliquet bibendum enim facilisis. Amet dictum sit amet justo.</a:t>
            </a:r>
          </a:p>
          <a:p>
            <a:pPr algn="ctr"/>
            <a:endParaRPr lang="en-US" dirty="0">
              <a:ea typeface="Calibri"/>
              <a:cs typeface="Calibri"/>
            </a:endParaRPr>
          </a:p>
        </p:txBody>
      </p:sp>
      <p:sp>
        <p:nvSpPr>
          <p:cNvPr id="3" name="Rectangle 2">
            <a:extLst>
              <a:ext uri="{FF2B5EF4-FFF2-40B4-BE49-F238E27FC236}">
                <a16:creationId xmlns:a16="http://schemas.microsoft.com/office/drawing/2014/main" id="{4E4BD581-2AE9-273A-FA91-8AF7EEC64FAF}"/>
              </a:ext>
            </a:extLst>
          </p:cNvPr>
          <p:cNvSpPr/>
          <p:nvPr/>
        </p:nvSpPr>
        <p:spPr>
          <a:xfrm>
            <a:off x="8463247" y="146536"/>
            <a:ext cx="1719055" cy="468923"/>
          </a:xfrm>
          <a:prstGeom prst="rect">
            <a:avLst/>
          </a:prstGeom>
          <a:solidFill>
            <a:schemeClr val="tx1"/>
          </a:solidFill>
          <a:ln>
            <a:solidFill>
              <a:srgbClr val="F8CBA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cs typeface="Calibri"/>
              </a:rPr>
              <a:t>Useful Links </a:t>
            </a:r>
            <a:endParaRPr lang="en-US" sz="2000" dirty="0"/>
          </a:p>
        </p:txBody>
      </p:sp>
      <p:pic>
        <p:nvPicPr>
          <p:cNvPr id="14" name="Picture 13" descr="A circle with text in the middle&#10;&#10;Description automatically generated">
            <a:extLst>
              <a:ext uri="{FF2B5EF4-FFF2-40B4-BE49-F238E27FC236}">
                <a16:creationId xmlns:a16="http://schemas.microsoft.com/office/drawing/2014/main" id="{E205644C-66F9-8071-1AD3-927C9BC4F69F}"/>
              </a:ext>
            </a:extLst>
          </p:cNvPr>
          <p:cNvPicPr>
            <a:picLocks noChangeAspect="1"/>
          </p:cNvPicPr>
          <p:nvPr/>
        </p:nvPicPr>
        <p:blipFill>
          <a:blip r:embed="rId2"/>
          <a:stretch>
            <a:fillRect/>
          </a:stretch>
        </p:blipFill>
        <p:spPr>
          <a:xfrm>
            <a:off x="1277471" y="2564288"/>
            <a:ext cx="3852476" cy="2536459"/>
          </a:xfrm>
          <a:prstGeom prst="rect">
            <a:avLst/>
          </a:prstGeom>
        </p:spPr>
      </p:pic>
    </p:spTree>
    <p:extLst>
      <p:ext uri="{BB962C8B-B14F-4D97-AF65-F5344CB8AC3E}">
        <p14:creationId xmlns:p14="http://schemas.microsoft.com/office/powerpoint/2010/main" val="157383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275</Words>
  <Application>Microsoft Office PowerPoint</Application>
  <PresentationFormat>Widescreen</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Ivan Jothiratne Kalaha</cp:lastModifiedBy>
  <cp:revision>324</cp:revision>
  <dcterms:created xsi:type="dcterms:W3CDTF">2023-10-03T08:16:23Z</dcterms:created>
  <dcterms:modified xsi:type="dcterms:W3CDTF">2023-11-16T11:15:16Z</dcterms:modified>
</cp:coreProperties>
</file>