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86" autoAdjust="0"/>
  </p:normalViewPr>
  <p:slideViewPr>
    <p:cSldViewPr>
      <p:cViewPr varScale="1">
        <p:scale>
          <a:sx n="51" d="100"/>
          <a:sy n="51" d="100"/>
        </p:scale>
        <p:origin x="-1992" y="-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08-12-2012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343527" y="325492"/>
            <a:ext cx="3201854" cy="1675180"/>
            <a:chOff x="2852936" y="307650"/>
            <a:chExt cx="3816424" cy="1714928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852936" y="334108"/>
              <a:ext cx="3816424" cy="1688470"/>
            </a:xfrm>
            <a:prstGeom prst="round2Diag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52936" y="307650"/>
              <a:ext cx="3816424" cy="1714928"/>
            </a:xfrm>
            <a:prstGeom prst="round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Практическая</a:t>
              </a:r>
              <a:b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морфология</a:t>
              </a:r>
              <a:b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русского </a:t>
              </a:r>
              <a:r>
                <a:rPr lang="ru-RU" sz="3200" b="1" dirty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языка 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150930" y="2125632"/>
            <a:ext cx="3415426" cy="523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r"/>
            <a:r>
              <a:rPr lang="bg-BG" sz="26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И. Я. Атанасова</a:t>
            </a:r>
            <a:endParaRPr lang="ru-RU" sz="26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75165" y="9249508"/>
            <a:ext cx="2361747" cy="437746"/>
          </a:xfrm>
          <a:prstGeom prst="round2DiagRect">
            <a:avLst/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Велико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600" dirty="0" smtClean="0"/>
              <a:t>ы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рново, 2011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6" y="294642"/>
            <a:ext cx="1154930" cy="14179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20000"/>
                <a:lumOff val="80000"/>
                <a:alpha val="3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Trash\Russia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nakov\Desktop\Ivanka-Atanasova-Uchebnik\Korektirovachen-kurs-ISBN-ba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61" y="8820834"/>
            <a:ext cx="2199991" cy="88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04263" y="8769424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2011,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</a:t>
            </a: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696" y="200472"/>
            <a:ext cx="26612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Пособие яв­ля­ется одно­вре­мен­но учебником и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справоч-ником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по рус­ско­му язы­ку и предназ­на­ча­ет­ся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студен-тов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русской филологии, при­кладной лингвистики и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спе-циальности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“Болгарский и русский язык”, обу­чаю­щих­ся на кафед­ре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Русистики </a:t>
            </a:r>
            <a:r>
              <a:rPr lang="ru-RU" sz="1500" noProof="1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Велико-тырновского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 университета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им.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Святых Ки­рилла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и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Мефодия. </a:t>
            </a:r>
            <a:endParaRPr lang="en-US" sz="1500" dirty="0">
              <a:effectLst>
                <a:glow rad="38100">
                  <a:schemeClr val="accent5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355" y="200472"/>
            <a:ext cx="21970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Оно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соответствует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прог-рамме практического курса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русского языка  ВТУ и  может быть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ис-пользовано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как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работы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на занятиях под руководством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препода-вателя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, так и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само-стоятельной работы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.</a:t>
            </a:r>
            <a:endParaRPr lang="en-US" sz="1500" dirty="0">
              <a:effectLst>
                <a:glow rad="38100">
                  <a:schemeClr val="accent5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96</Words>
  <Application>Microsoft Office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22</cp:revision>
  <dcterms:created xsi:type="dcterms:W3CDTF">2011-12-03T16:35:53Z</dcterms:created>
  <dcterms:modified xsi:type="dcterms:W3CDTF">2012-12-08T09:27:40Z</dcterms:modified>
</cp:coreProperties>
</file>