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3" autoAdjust="0"/>
    <p:restoredTop sz="94586" autoAdjust="0"/>
  </p:normalViewPr>
  <p:slideViewPr>
    <p:cSldViewPr>
      <p:cViewPr varScale="1">
        <p:scale>
          <a:sx n="46" d="100"/>
          <a:sy n="46" d="100"/>
        </p:scale>
        <p:origin x="-2107" y="-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kov\Desktop\Ivanka-uchebnici\Slovar-Izobrazitelnogo-iskustva\Slovar-izobrazitelnogo-iskustva-front-cov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31"/>
          <a:stretch/>
        </p:blipFill>
        <p:spPr bwMode="auto">
          <a:xfrm>
            <a:off x="7122" y="1701"/>
            <a:ext cx="6850878" cy="99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553400"/>
            <a:ext cx="6858000" cy="1352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Nakov\Desktop\Ivanka-uchebnici\Slovar-Izobrazitelnogo-iskustva\Slovar-izobrazitelnogo-iskustva-ISB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97" y="8787712"/>
            <a:ext cx="2311440" cy="8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854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1013" y="8771087"/>
            <a:ext cx="4188834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20</a:t>
            </a: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06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, 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Великотырновский университет им. Кирилла и Мефодия</a:t>
            </a:r>
          </a:p>
          <a:p>
            <a:pPr algn="ctr"/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Филологический факультет, кафедра Русистики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</Words>
  <Application>Microsoft Office PowerPoint</Application>
  <PresentationFormat>A4 Paper (210x297 mm)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34</cp:revision>
  <dcterms:created xsi:type="dcterms:W3CDTF">2011-12-03T16:35:53Z</dcterms:created>
  <dcterms:modified xsi:type="dcterms:W3CDTF">2012-02-05T14:08:12Z</dcterms:modified>
</cp:coreProperties>
</file>