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500000"/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8" autoAdjust="0"/>
    <p:restoredTop sz="94586" autoAdjust="0"/>
  </p:normalViewPr>
  <p:slideViewPr>
    <p:cSldViewPr>
      <p:cViewPr varScale="1">
        <p:scale>
          <a:sx n="46" d="100"/>
          <a:sy n="46" d="100"/>
        </p:scale>
        <p:origin x="-2122" y="-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kov\Desktop\Ivanka-uchebnici\Slovar-Izobrazitelnogo-iskustva\Slovar-izobrazitelnogo-iskustva-front-cov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31"/>
          <a:stretch/>
        </p:blipFill>
        <p:spPr bwMode="auto">
          <a:xfrm>
            <a:off x="7122" y="1701"/>
            <a:ext cx="6850878" cy="99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92695" y="1"/>
            <a:ext cx="5425471" cy="1601874"/>
            <a:chOff x="692696" y="1873909"/>
            <a:chExt cx="5400600" cy="1566923"/>
          </a:xfrm>
        </p:grpSpPr>
        <p:sp>
          <p:nvSpPr>
            <p:cNvPr id="2" name="Rectangle 1"/>
            <p:cNvSpPr/>
            <p:nvPr/>
          </p:nvSpPr>
          <p:spPr>
            <a:xfrm>
              <a:off x="692696" y="1873909"/>
              <a:ext cx="5400600" cy="15669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95640" y="2710293"/>
              <a:ext cx="35615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000" b="1" dirty="0" smtClean="0">
                  <a:solidFill>
                    <a:schemeClr val="bg1"/>
                  </a:solidFill>
                  <a:latin typeface="Cambria" pitchFamily="18" charset="0"/>
                </a:rPr>
                <a:t>Иванка Атанасова</a:t>
              </a:r>
              <a:endParaRPr lang="bg-BG" sz="3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3200" y="9201473"/>
            <a:ext cx="5425471" cy="737654"/>
            <a:chOff x="692696" y="1873909"/>
            <a:chExt cx="5400600" cy="1566923"/>
          </a:xfrm>
        </p:grpSpPr>
        <p:sp>
          <p:nvSpPr>
            <p:cNvPr id="7" name="Rectangle 6"/>
            <p:cNvSpPr/>
            <p:nvPr/>
          </p:nvSpPr>
          <p:spPr>
            <a:xfrm>
              <a:off x="692696" y="1873909"/>
              <a:ext cx="5400600" cy="15669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6964" y="2188720"/>
              <a:ext cx="3044892" cy="72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>
                  <a:solidFill>
                    <a:schemeClr val="bg1"/>
                  </a:solidFill>
                  <a:latin typeface="Cambria" pitchFamily="18" charset="0"/>
                </a:rPr>
                <a:t>Велико Търново • 2006</a:t>
              </a:r>
              <a:endParaRPr lang="bg-BG" sz="2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0891" y="1801374"/>
            <a:ext cx="6713984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4800" b="1" dirty="0" smtClean="0">
                <a:ln>
                  <a:solidFill>
                    <a:schemeClr val="bg1"/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РЕЧНИК</a:t>
            </a:r>
            <a:r>
              <a:rPr lang="ru-RU" sz="4800" dirty="0" smtClean="0">
                <a:ln>
                  <a:solidFill>
                    <a:schemeClr val="bg1"/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/>
            </a:r>
            <a:br>
              <a:rPr lang="ru-RU" sz="4800" dirty="0" smtClean="0">
                <a:ln>
                  <a:solidFill>
                    <a:schemeClr val="bg1"/>
                  </a:solidFill>
                </a:ln>
                <a:solidFill>
                  <a:srgbClr val="640000"/>
                </a:solidFill>
                <a:latin typeface="Cambria" pitchFamily="18" charset="0"/>
              </a:rPr>
            </a:br>
            <a:r>
              <a:rPr lang="ru-RU" sz="4800" dirty="0" smtClean="0">
                <a:ln>
                  <a:solidFill>
                    <a:schemeClr val="bg1"/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НА ТЕРМИНИТЕ В </a:t>
            </a:r>
          </a:p>
          <a:p>
            <a:pPr algn="ctr"/>
            <a:r>
              <a:rPr lang="ru-RU" sz="4800" dirty="0" smtClean="0">
                <a:ln>
                  <a:solidFill>
                    <a:schemeClr val="bg1"/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ИЗОБРАЗИТЕЛНОТО</a:t>
            </a:r>
          </a:p>
          <a:p>
            <a:pPr algn="ctr"/>
            <a:r>
              <a:rPr lang="ru-RU" sz="4800" dirty="0" smtClean="0">
                <a:ln>
                  <a:solidFill>
                    <a:schemeClr val="bg1"/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ИЗКУСТВО</a:t>
            </a:r>
            <a:endParaRPr lang="ru-RU" sz="4800" dirty="0">
              <a:ln>
                <a:solidFill>
                  <a:schemeClr val="bg1"/>
                </a:solidFill>
              </a:ln>
              <a:solidFill>
                <a:srgbClr val="64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536775"/>
            <a:ext cx="6858000" cy="136922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138" y="8752799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20</a:t>
            </a: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06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, 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bg-BG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Великотърновски университет „Св. св. Кирил и Методий“, </a:t>
            </a:r>
            <a:br>
              <a:rPr lang="bg-BG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</a:br>
            <a:r>
              <a:rPr lang="bg-BG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Филологически факултет, катедра „Руски език“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pic>
        <p:nvPicPr>
          <p:cNvPr id="2" name="Picture 2" descr="http://www.maestropan.net/glava/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3"/>
            <a:ext cx="6874624" cy="85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akov\Desktop\Ivanka-uchebnici\rechnik-bulgarski\ISB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38" y="8746211"/>
            <a:ext cx="2401030" cy="9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</Words>
  <Application>Microsoft Office PowerPoint</Application>
  <PresentationFormat>A4 Paper (210x297 mm)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39</cp:revision>
  <dcterms:created xsi:type="dcterms:W3CDTF">2011-12-03T16:35:53Z</dcterms:created>
  <dcterms:modified xsi:type="dcterms:W3CDTF">2012-02-05T14:36:11Z</dcterms:modified>
</cp:coreProperties>
</file>