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E"/>
    <a:srgbClr val="4596F9"/>
    <a:srgbClr val="ECCBCA"/>
    <a:srgbClr val="DEA3A2"/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586" autoAdjust="0"/>
  </p:normalViewPr>
  <p:slideViewPr>
    <p:cSldViewPr>
      <p:cViewPr varScale="1">
        <p:scale>
          <a:sx n="46" d="100"/>
          <a:sy n="46" d="100"/>
        </p:scale>
        <p:origin x="-2179" y="-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89441" y="386877"/>
            <a:ext cx="4722690" cy="1772006"/>
            <a:chOff x="2852936" y="333767"/>
            <a:chExt cx="3816424" cy="1644967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2852936" y="334108"/>
              <a:ext cx="3816424" cy="1644626"/>
            </a:xfrm>
            <a:prstGeom prst="round2DiagRect">
              <a:avLst/>
            </a:prstGeom>
            <a:solidFill>
              <a:srgbClr val="C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52936" y="333767"/>
              <a:ext cx="3816424" cy="1591981"/>
            </a:xfrm>
            <a:prstGeom prst="round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ru-RU" sz="3200" b="1" dirty="0">
                  <a:ln w="3175">
                    <a:solidFill>
                      <a:srgbClr val="4596F9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Учебник русского языка для </a:t>
              </a:r>
              <a:r>
                <a:rPr lang="ru-RU" sz="3200" b="1" dirty="0" smtClean="0">
                  <a:ln w="3175">
                    <a:solidFill>
                      <a:srgbClr val="4596F9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студентов-русистов</a:t>
              </a:r>
              <a:br>
                <a:rPr lang="ru-RU" sz="3200" b="1" dirty="0" smtClean="0">
                  <a:ln w="3175">
                    <a:solidFill>
                      <a:srgbClr val="4596F9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ru-RU" sz="3200" b="1" dirty="0" smtClean="0">
                  <a:ln w="3175">
                    <a:solidFill>
                      <a:srgbClr val="4596F9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 </a:t>
              </a:r>
              <a:r>
                <a:rPr lang="ru-RU" sz="3200" b="1" dirty="0">
                  <a:ln w="3175">
                    <a:solidFill>
                      <a:srgbClr val="4596F9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– II курсов</a:t>
              </a:r>
              <a:endParaRPr lang="ru-RU" sz="3200" b="1" dirty="0">
                <a:ln w="3175">
                  <a:solidFill>
                    <a:srgbClr val="4596F9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965902" y="2432720"/>
            <a:ext cx="3415426" cy="1518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bg-BG" sz="24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И. </a:t>
            </a:r>
            <a:r>
              <a:rPr lang="bg-BG" sz="24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Атанасова</a:t>
            </a:r>
            <a:endParaRPr lang="en-US" sz="2400" b="1" dirty="0" smtClean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  <a:p>
            <a:pPr algn="r">
              <a:lnSpc>
                <a:spcPct val="120000"/>
              </a:lnSpc>
            </a:pPr>
            <a:r>
              <a:rPr lang="bg-BG" sz="24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М. Ганчева</a:t>
            </a:r>
          </a:p>
          <a:p>
            <a:pPr algn="r">
              <a:lnSpc>
                <a:spcPct val="120000"/>
              </a:lnSpc>
            </a:pPr>
            <a:r>
              <a:rPr lang="bg-BG" sz="24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Н. Пенева</a:t>
            </a:r>
            <a:endParaRPr lang="ru-RU" sz="24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58540" y="9216258"/>
            <a:ext cx="2361747" cy="437746"/>
          </a:xfrm>
          <a:prstGeom prst="round2Diag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Велико</a:t>
            </a:r>
            <a:r>
              <a:rPr lang="en-US" sz="1600" dirty="0"/>
              <a:t>-</a:t>
            </a:r>
            <a:r>
              <a:rPr lang="ru-RU" sz="1600" dirty="0"/>
              <a:t>Тырново, </a:t>
            </a:r>
            <a:r>
              <a:rPr lang="ru-RU" sz="1600" dirty="0" smtClean="0"/>
              <a:t>2006</a:t>
            </a:r>
            <a:endParaRPr lang="ru-R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9" y="627012"/>
            <a:ext cx="1154930" cy="14179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20000"/>
                <a:lumOff val="80000"/>
                <a:alpha val="3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mobilewhack.com/wp-content/uploads/2008/08/russia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875">
            <a:off x="329854" y="5457057"/>
            <a:ext cx="6270902" cy="37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801" r="2806" b="3873"/>
          <a:stretch/>
        </p:blipFill>
        <p:spPr bwMode="auto">
          <a:xfrm>
            <a:off x="1657848" y="2432720"/>
            <a:ext cx="3087186" cy="3533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 rot="17421045">
            <a:off x="-130760" y="4081882"/>
            <a:ext cx="2691418" cy="806131"/>
          </a:xfrm>
          <a:prstGeom prst="rect">
            <a:avLst/>
          </a:prstGeom>
        </p:spPr>
        <p:txBody>
          <a:bodyPr wrap="none">
            <a:prstTxWarp prst="textDeflateBottom">
              <a:avLst/>
            </a:prstTxWarp>
            <a:spAutoFit/>
          </a:bodyPr>
          <a:lstStyle/>
          <a:p>
            <a:r>
              <a:rPr lang="ru-RU" sz="3600" b="1" spc="300" dirty="0" smtClean="0">
                <a:ln w="11430" cmpd="sng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  <a:alpha val="5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  <a:alpha val="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Русский язык</a:t>
            </a:r>
            <a:endParaRPr lang="ru-RU" sz="3600" b="1" spc="300" dirty="0">
              <a:ln w="11430" cmpd="sng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  <a:alpha val="5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  <a:alpha val="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2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851" y="4631039"/>
            <a:ext cx="6865852" cy="3922361"/>
          </a:xfrm>
          <a:prstGeom prst="rect">
            <a:avLst/>
          </a:prstGeom>
          <a:solidFill>
            <a:srgbClr val="DAEAF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0" y="8553400"/>
            <a:ext cx="6858000" cy="1352600"/>
          </a:xfrm>
          <a:prstGeom prst="rect">
            <a:avLst/>
          </a:prstGeom>
          <a:solidFill>
            <a:srgbClr val="ECCBC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4263" y="8769424"/>
            <a:ext cx="4188834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9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19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2006, Атанасова, Ганчева, Пенева</a:t>
            </a:r>
            <a:endParaRPr lang="bg-BG" sz="1900" b="1" dirty="0" smtClean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  <a:p>
            <a:pPr algn="ctr">
              <a:spcBef>
                <a:spcPts val="600"/>
              </a:spcBef>
            </a:pPr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Великотырновский университет им. Кирилла и Мефодия</a:t>
            </a:r>
          </a:p>
          <a:p>
            <a:pPr algn="ctr"/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Филологический факультет, кафедра Русистики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 bwMode="auto">
          <a:xfrm>
            <a:off x="-7851" y="-591"/>
            <a:ext cx="6865851" cy="463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Nakov\Desktop\Ivanka-uchebnici\Uchebnik-russkogo-yazika-I-II-kurs\karta-ru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4787231"/>
            <a:ext cx="6097588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akov\Desktop\Ivanka-uchebnici\Uchebnik-russkogo-yazika-I-II-kurs\ISB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47" y="8819299"/>
            <a:ext cx="2294078" cy="84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41</Words>
  <Application>Microsoft Office PowerPoint</Application>
  <PresentationFormat>A4 Paper (210x297 mm)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33</cp:revision>
  <dcterms:created xsi:type="dcterms:W3CDTF">2011-12-03T16:35:53Z</dcterms:created>
  <dcterms:modified xsi:type="dcterms:W3CDTF">2012-02-05T13:27:08Z</dcterms:modified>
</cp:coreProperties>
</file>