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 autoAdjust="0"/>
    <p:restoredTop sz="94586" autoAdjust="0"/>
  </p:normalViewPr>
  <p:slideViewPr>
    <p:cSldViewPr>
      <p:cViewPr varScale="1">
        <p:scale>
          <a:sx n="44" d="100"/>
          <a:sy n="44" d="100"/>
        </p:scale>
        <p:origin x="-1666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akov\Desktop\Ivanka-uchebnici\Bulgaro-ruski-rechnik-na-izobrazitelnoto-izkustvo\Bolgarsko-ruski-slovar-predna-ko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52"/>
            <a:ext cx="6858000" cy="99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Nakov\Desktop\Ivanka-uchebnici\Bulgaro-ruski-rechnik-na-izobrazitelnoto-izkustvo\Bolgarsko-ruski-slovar-ISB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8803370"/>
            <a:ext cx="2312307" cy="8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6472" y="8759452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06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,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pic>
        <p:nvPicPr>
          <p:cNvPr id="1028" name="Picture 4" descr="http://bellaartfest.files.wordpress.com/2010/04/paste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52"/>
            <a:ext cx="6858000" cy="85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</Words>
  <Application>Microsoft Office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31</cp:revision>
  <dcterms:created xsi:type="dcterms:W3CDTF">2011-12-03T16:35:53Z</dcterms:created>
  <dcterms:modified xsi:type="dcterms:W3CDTF">2012-02-05T09:57:29Z</dcterms:modified>
</cp:coreProperties>
</file>