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16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4" autoAdjust="0"/>
    <p:restoredTop sz="94586" autoAdjust="0"/>
  </p:normalViewPr>
  <p:slideViewPr>
    <p:cSldViewPr>
      <p:cViewPr varScale="1">
        <p:scale>
          <a:sx n="46" d="100"/>
          <a:sy n="46" d="100"/>
        </p:scale>
        <p:origin x="-2131" y="-77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05-02-2012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6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05-02-2012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2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05-02-2012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7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05-02-2012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3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05-02-2012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3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05-02-2012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05-02-2012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3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05-02-2012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0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05-02-2012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7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05-02-2012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3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05-02-2012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4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9698E-7409-4BC9-B250-B7B44A58668C}" type="datetimeFigureOut">
              <a:rPr lang="en-US" smtClean="0"/>
              <a:t>05-02-2012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akov\Desktop\Ivanka-uchebnici\korkurs\Korrektirovochnay-kurs-russkogo-yazik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99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 Diagonal Corner Rectangle 4"/>
          <p:cNvSpPr/>
          <p:nvPr/>
        </p:nvSpPr>
        <p:spPr>
          <a:xfrm>
            <a:off x="4156364" y="9245649"/>
            <a:ext cx="2426471" cy="437746"/>
          </a:xfrm>
          <a:prstGeom prst="round2DiagRect">
            <a:avLst/>
          </a:prstGeom>
          <a:solidFill>
            <a:schemeClr val="accent5">
              <a:lumMod val="75000"/>
              <a:alpha val="60000"/>
            </a:schemeClr>
          </a:solidFill>
          <a:ln w="3175">
            <a:solidFill>
              <a:schemeClr val="accent5">
                <a:lumMod val="20000"/>
                <a:lumOff val="80000"/>
                <a:alpha val="7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Велико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-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Т</a:t>
            </a:r>
            <a:r>
              <a:rPr lang="ru-RU" sz="1600" dirty="0" smtClean="0">
                <a:latin typeface="Cambria" pitchFamily="18" charset="0"/>
              </a:rPr>
              <a:t>ы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рново, 20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06</a:t>
            </a:r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54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8553400"/>
            <a:ext cx="6885384" cy="1352600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06472" y="8792702"/>
            <a:ext cx="4188834" cy="8806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00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63500">
                    <a:schemeClr val="bg1">
                      <a:alpha val="50000"/>
                    </a:schemeClr>
                  </a:glow>
                </a:effectLst>
                <a:latin typeface="Cambria" pitchFamily="18" charset="0"/>
              </a:rPr>
              <a:t>© </a:t>
            </a:r>
            <a:r>
              <a:rPr lang="bg-BG" sz="200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63500">
                    <a:schemeClr val="bg1">
                      <a:alpha val="50000"/>
                    </a:schemeClr>
                  </a:glow>
                </a:effectLst>
                <a:latin typeface="Cambria" pitchFamily="18" charset="0"/>
              </a:rPr>
              <a:t>20</a:t>
            </a:r>
            <a:r>
              <a:rPr lang="en-US" sz="200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63500">
                    <a:schemeClr val="bg1">
                      <a:alpha val="50000"/>
                    </a:schemeClr>
                  </a:glow>
                </a:effectLst>
                <a:latin typeface="Cambria" pitchFamily="18" charset="0"/>
              </a:rPr>
              <a:t>06</a:t>
            </a:r>
            <a:r>
              <a:rPr lang="bg-BG" sz="200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63500">
                    <a:schemeClr val="bg1">
                      <a:alpha val="50000"/>
                    </a:schemeClr>
                  </a:glow>
                </a:effectLst>
                <a:latin typeface="Cambria" pitchFamily="18" charset="0"/>
              </a:rPr>
              <a:t>, Иванка Я. Атанасова</a:t>
            </a:r>
          </a:p>
          <a:p>
            <a:pPr algn="ctr">
              <a:spcBef>
                <a:spcPts val="600"/>
              </a:spcBef>
            </a:pPr>
            <a:r>
              <a:rPr lang="ru-RU" sz="105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63500">
                    <a:schemeClr val="bg1">
                      <a:alpha val="50000"/>
                    </a:schemeClr>
                  </a:glow>
                </a:effectLst>
                <a:latin typeface="Cambria" pitchFamily="18" charset="0"/>
              </a:rPr>
              <a:t>Великотырновский университет им. Кирилла и Мефодия</a:t>
            </a:r>
          </a:p>
          <a:p>
            <a:pPr algn="ctr"/>
            <a:r>
              <a:rPr lang="ru-RU" sz="105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63500">
                    <a:schemeClr val="bg1">
                      <a:alpha val="50000"/>
                    </a:schemeClr>
                  </a:glow>
                </a:effectLst>
                <a:latin typeface="Cambria" pitchFamily="18" charset="0"/>
              </a:rPr>
              <a:t>Филологический факультет, кафедра Русистики</a:t>
            </a:r>
            <a:endParaRPr lang="ru-RU" sz="1050" b="1" dirty="0">
              <a:ln w="3175">
                <a:noFill/>
                <a:prstDash val="solid"/>
                <a:miter lim="800000"/>
              </a:ln>
              <a:solidFill>
                <a:srgbClr val="3B1615"/>
              </a:solidFill>
              <a:effectLst>
                <a:glow rad="63500">
                  <a:schemeClr val="bg1">
                    <a:alpha val="50000"/>
                  </a:schemeClr>
                </a:glow>
              </a:effectLst>
              <a:latin typeface="Cambria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2" r="21445"/>
          <a:stretch/>
        </p:blipFill>
        <p:spPr bwMode="auto">
          <a:xfrm>
            <a:off x="0" y="0"/>
            <a:ext cx="6885384" cy="855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 descr="C:\Users\Nakov\Desktop\Ivanka-uchebnici\korkurs\Korrektirovochnay-kurs-russkogo-yazika-ISB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122" y="8825953"/>
            <a:ext cx="2302980" cy="8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0"/>
            <a:ext cx="1196752" cy="8553399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Rectangle 3"/>
          <p:cNvSpPr/>
          <p:nvPr/>
        </p:nvSpPr>
        <p:spPr>
          <a:xfrm rot="16200000">
            <a:off x="-3511101" y="3999701"/>
            <a:ext cx="8152454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algn="ctr">
              <a:spcBef>
                <a:spcPts val="600"/>
              </a:spcBef>
            </a:pPr>
            <a:r>
              <a:rPr lang="ru-RU" sz="3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</a:rPr>
              <a:t>Корректировочный курс </a:t>
            </a:r>
            <a:r>
              <a:rPr lang="ru-RU" sz="3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</a:rPr>
              <a:t>русского </a:t>
            </a:r>
            <a:r>
              <a:rPr lang="ru-RU" sz="3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</a:rPr>
              <a:t>языка</a:t>
            </a:r>
          </a:p>
        </p:txBody>
      </p:sp>
    </p:spTree>
    <p:extLst>
      <p:ext uri="{BB962C8B-B14F-4D97-AF65-F5344CB8AC3E}">
        <p14:creationId xmlns:p14="http://schemas.microsoft.com/office/powerpoint/2010/main" val="401426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30</Words>
  <Application>Microsoft Office PowerPoint</Application>
  <PresentationFormat>A4 Paper (210x297 mm)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Telerik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Svetlin Nakov</dc:creator>
  <cp:lastModifiedBy>Svetlin Nakov</cp:lastModifiedBy>
  <cp:revision>36</cp:revision>
  <dcterms:created xsi:type="dcterms:W3CDTF">2011-12-03T16:35:53Z</dcterms:created>
  <dcterms:modified xsi:type="dcterms:W3CDTF">2012-02-05T15:30:47Z</dcterms:modified>
</cp:coreProperties>
</file>