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78"/>
    <a:srgbClr val="A9C0F9"/>
    <a:srgbClr val="FFFFFF"/>
    <a:srgbClr val="D2DDF2"/>
    <a:srgbClr val="1737C8"/>
    <a:srgbClr val="640000"/>
    <a:srgbClr val="500000"/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8" autoAdjust="0"/>
    <p:restoredTop sz="94586" autoAdjust="0"/>
  </p:normalViewPr>
  <p:slideViewPr>
    <p:cSldViewPr>
      <p:cViewPr>
        <p:scale>
          <a:sx n="66" d="100"/>
          <a:sy n="66" d="100"/>
        </p:scale>
        <p:origin x="-2832" y="-29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17.03.2013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imgs.mi9.com/uploads/abstract/4147/abstract-blue-backgrounds-24_1920x1200_714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2"/>
          <a:stretch/>
        </p:blipFill>
        <p:spPr bwMode="auto">
          <a:xfrm>
            <a:off x="-10368" y="5241031"/>
            <a:ext cx="6868368" cy="46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4514" y="9129464"/>
            <a:ext cx="6872514" cy="806602"/>
          </a:xfrm>
          <a:prstGeom prst="rect">
            <a:avLst/>
          </a:prstGeom>
          <a:solidFill>
            <a:schemeClr val="tx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430" y="1856656"/>
            <a:ext cx="6070906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ru-RU" sz="4800" b="1" cap="small" dirty="0" smtClean="0">
                <a:ln>
                  <a:solidFill>
                    <a:schemeClr val="bg1"/>
                  </a:solidFill>
                </a:ln>
                <a:solidFill>
                  <a:srgbClr val="640000"/>
                </a:solidFill>
                <a:latin typeface="Cambria" pitchFamily="18" charset="0"/>
              </a:rPr>
              <a:t>Несклоняемые существительные в современном русском языке</a:t>
            </a:r>
            <a:endParaRPr lang="ru-RU" sz="4800" cap="small" dirty="0">
              <a:ln>
                <a:solidFill>
                  <a:schemeClr val="bg1"/>
                </a:solidFill>
              </a:ln>
              <a:solidFill>
                <a:srgbClr val="640000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16832" y="9336196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Велико-Тырново</a:t>
            </a:r>
            <a:r>
              <a:rPr lang="en-US" b="1" dirty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 </a:t>
            </a:r>
            <a:r>
              <a:rPr lang="en-US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• </a:t>
            </a:r>
            <a:r>
              <a:rPr lang="ru-RU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20</a:t>
            </a:r>
            <a:r>
              <a:rPr lang="en-US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13</a:t>
            </a:r>
            <a:endParaRPr lang="bg-BG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25400">
                  <a:schemeClr val="bg1">
                    <a:alpha val="50000"/>
                  </a:schemeClr>
                </a:glow>
              </a:effectLst>
              <a:latin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8" y="0"/>
            <a:ext cx="6851012" cy="1136576"/>
          </a:xfrm>
          <a:prstGeom prst="rect">
            <a:avLst/>
          </a:prstGeom>
          <a:gradFill>
            <a:gsLst>
              <a:gs pos="0">
                <a:srgbClr val="A9C0F9"/>
              </a:gs>
              <a:gs pos="28000">
                <a:srgbClr val="D2DDF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84784" y="253316"/>
            <a:ext cx="38802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bg-BG" sz="3200" b="1" dirty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  <a:latin typeface="Cambria" pitchFamily="18" charset="0"/>
              </a:rPr>
              <a:t>Иванка Атанасова</a:t>
            </a:r>
            <a:endParaRPr lang="bg-BG" sz="3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25400">
                  <a:schemeClr val="bg1">
                    <a:alpha val="50000"/>
                  </a:schemeClr>
                </a:glo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wallcoo.net/cartoon/Abstract_Blue_backgrounds_1920x1200/wallpapers/1280x1024/Abstract%20Blue%20backgrounds%20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0" r="43631" b="9102"/>
          <a:stretch/>
        </p:blipFill>
        <p:spPr bwMode="auto">
          <a:xfrm>
            <a:off x="-14514" y="1"/>
            <a:ext cx="6872514" cy="9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56390" y="8884412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20</a:t>
            </a: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13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,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Великотырновский университет 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254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254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4514" y="8769424"/>
            <a:ext cx="6872514" cy="1166642"/>
          </a:xfrm>
          <a:prstGeom prst="rect">
            <a:avLst/>
          </a:prstGeom>
          <a:solidFill>
            <a:srgbClr val="17377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32</Words>
  <Application>Microsoft Office PowerPoint</Application>
  <PresentationFormat>A4 Paper (210x297 mm)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43</cp:revision>
  <dcterms:created xsi:type="dcterms:W3CDTF">2011-12-03T16:35:53Z</dcterms:created>
  <dcterms:modified xsi:type="dcterms:W3CDTF">2013-03-17T10:45:23Z</dcterms:modified>
</cp:coreProperties>
</file>