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16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33" autoAdjust="0"/>
    <p:restoredTop sz="94586" autoAdjust="0"/>
  </p:normalViewPr>
  <p:slideViewPr>
    <p:cSldViewPr>
      <p:cViewPr varScale="1">
        <p:scale>
          <a:sx n="44" d="100"/>
          <a:sy n="44" d="100"/>
        </p:scale>
        <p:origin x="-1666" y="-77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04-02-2012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6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04-02-2012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2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04-02-2012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7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04-02-2012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3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04-02-2012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3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04-02-2012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04-02-2012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3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04-02-2012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0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04-02-2012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7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04-02-2012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3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04-02-2012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4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9698E-7409-4BC9-B250-B7B44A58668C}" type="datetimeFigureOut">
              <a:rPr lang="en-US" smtClean="0"/>
              <a:t>04-02-2012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akov\Desktop\Ivanka-uchebnici\-Rusko-bulgarski-rechnik-izobrazitelno-izkustvo\Predna-korica-rusko-bulgarski-rechnik-izobrazitelno-izkustv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" y="148667"/>
            <a:ext cx="6859588" cy="960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61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8553400"/>
            <a:ext cx="6858000" cy="13526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4263" y="8769424"/>
            <a:ext cx="4188834" cy="91470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0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63500">
                    <a:schemeClr val="bg1">
                      <a:alpha val="50000"/>
                    </a:schemeClr>
                  </a:glow>
                </a:effectLst>
              </a:rPr>
              <a:t>© </a:t>
            </a:r>
            <a:r>
              <a:rPr lang="bg-BG" sz="20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63500">
                    <a:schemeClr val="bg1">
                      <a:alpha val="50000"/>
                    </a:schemeClr>
                  </a:glow>
                </a:effectLst>
              </a:rPr>
              <a:t>20</a:t>
            </a:r>
            <a:r>
              <a:rPr lang="en-US" sz="20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63500">
                    <a:schemeClr val="bg1">
                      <a:alpha val="50000"/>
                    </a:schemeClr>
                  </a:glow>
                </a:effectLst>
              </a:rPr>
              <a:t>06</a:t>
            </a:r>
            <a:r>
              <a:rPr lang="bg-BG" sz="20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63500">
                    <a:schemeClr val="bg1">
                      <a:alpha val="50000"/>
                    </a:schemeClr>
                  </a:glow>
                </a:effectLst>
              </a:rPr>
              <a:t>, </a:t>
            </a:r>
            <a:r>
              <a:rPr lang="bg-BG" sz="20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63500">
                    <a:schemeClr val="bg1">
                      <a:alpha val="50000"/>
                    </a:schemeClr>
                  </a:glow>
                </a:effectLst>
              </a:rPr>
              <a:t>Иванка Я. Атанасова</a:t>
            </a:r>
          </a:p>
          <a:p>
            <a:pPr algn="ctr">
              <a:spcBef>
                <a:spcPts val="600"/>
              </a:spcBef>
            </a:pPr>
            <a:r>
              <a:rPr lang="bg-BG" sz="12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63500">
                    <a:schemeClr val="bg1">
                      <a:alpha val="50000"/>
                    </a:schemeClr>
                  </a:glow>
                </a:effectLst>
              </a:rPr>
              <a:t>Великотърновски университет „Св. св. Кирил и Методий“, </a:t>
            </a:r>
            <a:br>
              <a:rPr lang="bg-BG" sz="12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63500">
                    <a:schemeClr val="bg1">
                      <a:alpha val="50000"/>
                    </a:schemeClr>
                  </a:glow>
                </a:effectLst>
              </a:rPr>
            </a:br>
            <a:r>
              <a:rPr lang="bg-BG" sz="12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63500">
                    <a:schemeClr val="bg1">
                      <a:alpha val="50000"/>
                    </a:schemeClr>
                  </a:glow>
                </a:effectLst>
              </a:rPr>
              <a:t>Филологически факултет, катедра „Руски език“</a:t>
            </a:r>
            <a:endParaRPr lang="ru-RU" sz="1200" b="1" dirty="0">
              <a:ln w="3175">
                <a:noFill/>
                <a:prstDash val="solid"/>
                <a:miter lim="800000"/>
              </a:ln>
              <a:solidFill>
                <a:srgbClr val="3B1615"/>
              </a:solidFill>
              <a:effectLst>
                <a:glow rad="63500">
                  <a:schemeClr val="bg1">
                    <a:alpha val="50000"/>
                  </a:schemeClr>
                </a:glo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804" y="8804149"/>
            <a:ext cx="2304255" cy="858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http://www.daznaeshkak.com/obj_images/pictures/55737f205c06cbae7549d5d1d7ae189f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6875252" cy="853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26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19</Words>
  <Application>Microsoft Office PowerPoint</Application>
  <PresentationFormat>A4 Paper (210x297 mm)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Telerik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Svetlin Nakov</dc:creator>
  <cp:lastModifiedBy>Svetlin Nakov</cp:lastModifiedBy>
  <cp:revision>27</cp:revision>
  <dcterms:created xsi:type="dcterms:W3CDTF">2011-12-03T16:35:53Z</dcterms:created>
  <dcterms:modified xsi:type="dcterms:W3CDTF">2012-02-04T15:17:35Z</dcterms:modified>
</cp:coreProperties>
</file>