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18"/>
    <a:srgbClr val="FFFFFF"/>
    <a:srgbClr val="173778"/>
    <a:srgbClr val="A9C0F9"/>
    <a:srgbClr val="D2DDF2"/>
    <a:srgbClr val="1737C8"/>
    <a:srgbClr val="640000"/>
    <a:srgbClr val="500000"/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8" autoAdjust="0"/>
    <p:restoredTop sz="94586" autoAdjust="0"/>
  </p:normalViewPr>
  <p:slideViewPr>
    <p:cSldViewPr>
      <p:cViewPr varScale="1">
        <p:scale>
          <a:sx n="41" d="100"/>
          <a:sy n="41" d="100"/>
        </p:scale>
        <p:origin x="-1694" y="-10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06-10-2013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Backgrounds Free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9"/>
          <a:stretch/>
        </p:blipFill>
        <p:spPr bwMode="auto">
          <a:xfrm rot="5400000">
            <a:off x="-1547821" y="1533307"/>
            <a:ext cx="9939128" cy="687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" y="8964403"/>
            <a:ext cx="68545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3" y="9363"/>
            <a:ext cx="6872513" cy="11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074" y="1928664"/>
            <a:ext cx="607090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3600" b="1" cap="small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КОРРЕКТИРОВОЧНЫЙ КУРС</a:t>
            </a:r>
          </a:p>
          <a:p>
            <a:pPr algn="ctr"/>
            <a:r>
              <a:rPr lang="ru-RU" sz="3600" b="1" cap="small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РУССКОГО </a:t>
            </a:r>
            <a:r>
              <a:rPr lang="ru-RU" sz="3600" b="1" cap="small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ЯЗЫКА</a:t>
            </a:r>
            <a:endParaRPr lang="en-US" sz="3600" b="1" cap="small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rgbClr val="640000"/>
              </a:solidFill>
              <a:latin typeface="Cambria" pitchFamily="18" charset="0"/>
            </a:endParaRPr>
          </a:p>
          <a:p>
            <a:pPr algn="ctr"/>
            <a:endParaRPr lang="ru-RU" sz="3600" b="1" cap="small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rgbClr val="640000"/>
              </a:solidFill>
              <a:latin typeface="Cambria" pitchFamily="18" charset="0"/>
            </a:endParaRPr>
          </a:p>
          <a:p>
            <a:pPr algn="ctr"/>
            <a:r>
              <a:rPr lang="ru-RU" sz="3600" b="1" cap="small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ДЛЯ СТУДЕНТОВ I КУРСА</a:t>
            </a:r>
          </a:p>
          <a:p>
            <a:pPr algn="ctr"/>
            <a:r>
              <a:rPr lang="ru-RU" sz="3600" b="1" cap="small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ПРИКЛАДНОЙ ЛИНГВИСТИКИ</a:t>
            </a:r>
            <a:endParaRPr lang="ru-RU" sz="3600" cap="small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rgbClr val="640000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6832" y="9336196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Велико-Тырново</a:t>
            </a:r>
            <a:r>
              <a:rPr lang="en-US" b="1" dirty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 </a:t>
            </a:r>
            <a:r>
              <a:rPr lang="en-US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• </a:t>
            </a:r>
            <a:r>
              <a:rPr lang="ru-RU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20</a:t>
            </a:r>
            <a:r>
              <a:rPr lang="en-US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13</a:t>
            </a:r>
            <a:endParaRPr lang="bg-BG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25400">
                  <a:schemeClr val="bg1">
                    <a:alpha val="50000"/>
                  </a:schemeClr>
                </a:glow>
              </a:effectLst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212" y="234655"/>
            <a:ext cx="4142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bg-BG" sz="3200" b="1" dirty="0">
                <a:ln w="3175">
                  <a:noFill/>
                  <a:prstDash val="solid"/>
                  <a:miter lim="800000"/>
                </a:ln>
                <a:solidFill>
                  <a:srgbClr val="303C1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Иванка Атанасова</a:t>
            </a:r>
          </a:p>
        </p:txBody>
      </p:sp>
    </p:spTree>
    <p:extLst>
      <p:ext uri="{BB962C8B-B14F-4D97-AF65-F5344CB8AC3E}">
        <p14:creationId xmlns:p14="http://schemas.microsoft.com/office/powerpoint/2010/main" val="41666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rt Digital Abstract Green Snegidh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" y="7937"/>
            <a:ext cx="6854499" cy="989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870700" cy="993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" y="8697417"/>
            <a:ext cx="6854500" cy="12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3" y="8697416"/>
            <a:ext cx="6872514" cy="12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311158" y="8929016"/>
            <a:ext cx="4422098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13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, 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Великотырновский университет 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25400">
                  <a:schemeClr val="bg1">
                    <a:alpha val="5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</Words>
  <Application>Microsoft Office PowerPoint</Application>
  <PresentationFormat>A4 Paper (210x297 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48</cp:revision>
  <dcterms:created xsi:type="dcterms:W3CDTF">2011-12-03T16:35:53Z</dcterms:created>
  <dcterms:modified xsi:type="dcterms:W3CDTF">2013-10-06T11:33:40Z</dcterms:modified>
</cp:coreProperties>
</file>