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297" r:id="rId2"/>
    <p:sldId id="537" r:id="rId3"/>
    <p:sldId id="618" r:id="rId4"/>
    <p:sldId id="589" r:id="rId5"/>
    <p:sldId id="567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64573" autoAdjust="0"/>
  </p:normalViewPr>
  <p:slideViewPr>
    <p:cSldViewPr snapToGrid="0">
      <p:cViewPr varScale="1">
        <p:scale>
          <a:sx n="111" d="100"/>
          <a:sy n="111" d="100"/>
        </p:scale>
        <p:origin x="1764" y="9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8/5/2020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74" r:id="rId12"/>
    <p:sldLayoutId id="2147483684" r:id="rId13"/>
    <p:sldLayoutId id="2147483652" r:id="rId14"/>
    <p:sldLayoutId id="2147483660" r:id="rId15"/>
    <p:sldLayoutId id="2147483668" r:id="rId16"/>
    <p:sldLayoutId id="2147483669" r:id="rId17"/>
    <p:sldLayoutId id="2147483670" r:id="rId18"/>
    <p:sldLayoutId id="2147483672" r:id="rId19"/>
    <p:sldLayoutId id="2147483677" r:id="rId20"/>
    <p:sldLayoutId id="2147483665" r:id="rId21"/>
    <p:sldLayoutId id="2147483654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4743451" y="1095432"/>
            <a:ext cx="3276600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711201" y="1095432"/>
            <a:ext cx="3276600" cy="19227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1"/>
            <a:ext cx="5894387" cy="2609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717632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Iterator and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== and !=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can only be incremented once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an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default constructor.</a:t>
            </a:r>
          </a:p>
          <a:p>
            <a:pPr lvl="1" indent="0">
              <a:buNone/>
            </a:pPr>
            <a:r>
              <a:rPr lang="en-US" sz="19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8869682" y="5056994"/>
            <a:ext cx="288670" cy="1858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47148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05263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147043" y="313928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363378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2728193" y="313293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5214938" y="3015876"/>
            <a:ext cx="687345" cy="511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4309343" y="3132932"/>
            <a:ext cx="93254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5893013" y="3132932"/>
            <a:ext cx="73317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404812" y="2435940"/>
            <a:ext cx="6780212" cy="2398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19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667626" cy="1773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15173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273288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183038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183038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484188" y="4099719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431403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341153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341153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5895183" y="3542969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4992688" y="3686969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4992688" y="4099719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6573838" y="3686969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398462" y="2626150"/>
            <a:ext cx="6694488" cy="1351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946232" cy="33448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should be a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define the following operations (n is </a:t>
            </a: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integer):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312863" lvl="3" indent="-342900">
              <a:buFont typeface="Arial" panose="020B0604020202020204" pitchFamily="34" charset="0"/>
              <a:buChar char="•"/>
            </a:pPr>
            <a:r>
              <a:rPr lang="en-US" sz="17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it2</a:t>
            </a: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7946232" cy="551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17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914400" lvl="2" indent="-342900">
              <a:buFont typeface="Arial" panose="020B0604020202020204" pitchFamily="34" charset="0"/>
              <a:buChar char="•"/>
            </a:pP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404812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723259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043134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361085" y="1876427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1678540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1996987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2316862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2634813" y="187642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533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is </a:t>
            </a:r>
            <a:r>
              <a:rPr lang="en-US" sz="21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is Iterator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lvl="1" indent="0">
              <a:buNone/>
            </a:pPr>
            <a:endParaRPr lang="en-US" sz="19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1" y="955732"/>
            <a:ext cx="8482013" cy="1351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1" y="955732"/>
            <a:ext cx="8390573" cy="3316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*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++first;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96277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455613" y="2865748"/>
            <a:ext cx="8229600" cy="546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596724" y="3505181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33162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item : v)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 based for construction for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404813" y="913634"/>
            <a:ext cx="8601139" cy="3316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4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, "/>
              </a:rPr>
              <a:t> : v) 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400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400" dirty="0">
              <a:solidFill>
                <a:srgbClr val="000000"/>
              </a:solidFill>
              <a:latin typeface="Consolas, "/>
            </a:endParaRP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19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6694488" cy="29018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404812" y="955732"/>
            <a:ext cx="8867776" cy="290189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my_racc_iterator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, "/>
              </a:rPr>
              <a:t>// Also operators &gt;, &lt;=, &gt;=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dirty="0">
                <a:solidFill>
                  <a:srgbClr val="000000"/>
                </a:solidFill>
                <a:latin typeface="Consolas, "/>
              </a:rPr>
            </a:b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96277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455613" y="2865748"/>
            <a:ext cx="8229600" cy="546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596724" y="3505181"/>
            <a:ext cx="3973689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14400"/>
            <a:ext cx="7867650" cy="3423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 and/or write values. </a:t>
            </a:r>
          </a:p>
          <a:p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Minimal requirements:</a:t>
            </a:r>
            <a:endParaRPr lang="ru-RU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Directions are container-dependent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672465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839538"/>
            <a:ext cx="6724650" cy="20605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404813" y="3096498"/>
            <a:ext cx="8229600" cy="4971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558800" y="3489382"/>
            <a:ext cx="6724650" cy="20605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404813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723260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043135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361086" y="14859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1678541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1996988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2316863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2634814" y="1485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558800" y="1802428"/>
            <a:ext cx="4989" cy="4327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54390" y="1802427"/>
            <a:ext cx="1574" cy="4327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272875" y="2352149"/>
            <a:ext cx="698676" cy="260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1936138" y="2352149"/>
            <a:ext cx="698676" cy="260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3599401" y="1485901"/>
            <a:ext cx="5271724" cy="19227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is a half-open interval [begin, end)</a:t>
            </a:r>
          </a:p>
          <a:p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b="1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dirty="0">
              <a:solidFill>
                <a:srgbClr val="FF0000"/>
              </a:solidFill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1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786765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19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568325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1900" dirty="0">
                <a:solidFill>
                  <a:srgbClr val="FF0000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not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839538"/>
            <a:ext cx="6724650" cy="35538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Shows 5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Remove 5 from the container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4813" y="308848"/>
            <a:ext cx="8229600" cy="4971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Office PowerPoint</Application>
  <PresentationFormat>On-screen Show (16:9)</PresentationFormat>
  <Paragraphs>244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Consolas, </vt:lpstr>
      <vt:lpstr>Intel Clear</vt:lpstr>
      <vt:lpstr>Intel Clear Light</vt:lpstr>
      <vt:lpstr>Intel Clear Pro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not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Range based for construction for containers</vt:lpstr>
      <vt:lpstr>Range based for construction for containers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2020-08-05T07:34:33Z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3521fc6d-1e16-493c-9a06-9f6d9b08c5ed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2020-08-05 07:34:33Z</vt:lpwstr>
  </property>
  <property fmtid="{D5CDD505-2E9C-101B-9397-08002B2CF9AE}" pid="5" name="CTPClassification">
    <vt:lpwstr>CTP_IC</vt:lpwstr>
  </property>
</Properties>
</file>