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30"/>
  </p:notesMasterIdLst>
  <p:handoutMasterIdLst>
    <p:handoutMasterId r:id="rId31"/>
  </p:handoutMasterIdLst>
  <p:sldIdLst>
    <p:sldId id="297" r:id="rId2"/>
    <p:sldId id="315" r:id="rId3"/>
    <p:sldId id="314" r:id="rId4"/>
    <p:sldId id="301" r:id="rId5"/>
    <p:sldId id="567" r:id="rId6"/>
    <p:sldId id="571" r:id="rId7"/>
    <p:sldId id="588" r:id="rId8"/>
    <p:sldId id="573" r:id="rId9"/>
    <p:sldId id="574" r:id="rId10"/>
    <p:sldId id="575" r:id="rId11"/>
    <p:sldId id="590" r:id="rId12"/>
    <p:sldId id="591" r:id="rId13"/>
    <p:sldId id="596" r:id="rId14"/>
    <p:sldId id="568" r:id="rId15"/>
    <p:sldId id="592" r:id="rId16"/>
    <p:sldId id="593" r:id="rId17"/>
    <p:sldId id="595" r:id="rId18"/>
    <p:sldId id="594" r:id="rId19"/>
    <p:sldId id="586" r:id="rId20"/>
    <p:sldId id="578" r:id="rId21"/>
    <p:sldId id="579" r:id="rId22"/>
    <p:sldId id="580" r:id="rId23"/>
    <p:sldId id="587" r:id="rId24"/>
    <p:sldId id="581" r:id="rId25"/>
    <p:sldId id="582" r:id="rId26"/>
    <p:sldId id="584" r:id="rId27"/>
    <p:sldId id="583" r:id="rId28"/>
    <p:sldId id="5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94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10/27/2020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908845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227292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547167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1865118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182573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501020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2820895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138846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13810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2503890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2822337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3142212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3460163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3777618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4096065" y="1816100"/>
            <a:ext cx="317951" cy="316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4413024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4733891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>
            <a:cxnSpLocks/>
          </p:cNvCxnSpPr>
          <p:nvPr/>
        </p:nvCxnSpPr>
        <p:spPr>
          <a:xfrm>
            <a:off x="2503890" y="2470150"/>
            <a:ext cx="2593153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2503890" y="1397000"/>
            <a:ext cx="25479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3576921" y="2659114"/>
            <a:ext cx="401392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3210923" y="986135"/>
            <a:ext cx="1133389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8593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5613" y="1559088"/>
            <a:ext cx="67421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000" dirty="0">
              <a:solidFill>
                <a:srgbClr val="000000"/>
              </a:solidFill>
              <a:latin typeface="Consolas, 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2901" y="1090516"/>
            <a:ext cx="718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Double-ended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insertion at the beginning and at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the API for random access</a:t>
            </a: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15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1746554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3327704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2425209" y="271575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2425209" y="312850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1079009" y="3128500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908854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4006359" y="271575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4006359" y="312850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6490004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5587509" y="271575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5587509" y="312850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7168659" y="2715750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17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</a:t>
            </a:r>
            <a:r>
              <a:rPr lang="en-US" dirty="0" err="1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forward_list</a:t>
            </a:r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1714500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3295650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2393155" y="294828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876800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974305" y="294828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6457950" y="257175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5555455" y="296352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7136605" y="2948283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 deque		list		        </a:t>
            </a:r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O(1)/O(N)	 O(1)		O(1)		O(1)/O(N)</a:t>
            </a:r>
          </a:p>
          <a:p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  O(N)		 O(1)		O(1)		O(1)</a:t>
            </a:r>
          </a:p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 	        O(N)		 O(N)	       O(1)/O(N)     O(1)/O(N)</a:t>
            </a:r>
            <a:endParaRPr lang="ru-RU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          O(N)               O(N)             O(1)/O(N)     O(1)/O(N)</a:t>
            </a:r>
          </a:p>
          <a:p>
            <a:endParaRPr lang="en-US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-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55857"/>
            <a:ext cx="7886700" cy="994172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9" name="Picture 2" descr="Image result for ÐºÐ¾Ð½ÑÐµÐ¹Ð½ÐµÑ">
            <a:extLst>
              <a:ext uri="{FF2B5EF4-FFF2-40B4-BE49-F238E27FC236}">
                <a16:creationId xmlns:a16="http://schemas.microsoft.com/office/drawing/2014/main" id="{83E458F4-18DB-468C-9D1A-3C07A882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93845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ÐºÐ¾Ð½ÑÐµÐ¹Ð½ÐµÑ">
            <a:extLst>
              <a:ext uri="{FF2B5EF4-FFF2-40B4-BE49-F238E27FC236}">
                <a16:creationId xmlns:a16="http://schemas.microsoft.com/office/drawing/2014/main" id="{9C784D6D-6939-4FE7-813C-B919F96B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43" y="1293845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D4CF04A3-69D2-4ABD-8FA1-850CFBB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70" y="1177528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27322" y="943032"/>
            <a:ext cx="9016678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mm;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s;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4950116" y="1046927"/>
            <a:ext cx="63386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5584475" y="1046927"/>
            <a:ext cx="78342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6367900" y="1046927"/>
            <a:ext cx="745978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9139" y="155857"/>
            <a:ext cx="7886700" cy="994172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containers- average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0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0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28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5600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6F0B8A-1DA2-4D09-965A-56B9F0A800C5}"/>
              </a:ext>
            </a:extLst>
          </p:cNvPr>
          <p:cNvSpPr txBox="1">
            <a:spLocks/>
          </p:cNvSpPr>
          <p:nvPr/>
        </p:nvSpPr>
        <p:spPr>
          <a:xfrm>
            <a:off x="355600" y="2323176"/>
            <a:ext cx="8229600" cy="634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Contracts</a:t>
            </a:r>
          </a:p>
          <a:p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162F0-33D2-4A21-8AFB-6A66B555A4B2}"/>
              </a:ext>
            </a:extLst>
          </p:cNvPr>
          <p:cNvSpPr txBox="1">
            <a:spLocks/>
          </p:cNvSpPr>
          <p:nvPr/>
        </p:nvSpPr>
        <p:spPr>
          <a:xfrm>
            <a:off x="558800" y="2879835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should provide: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  - back()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  - </a:t>
            </a:r>
            <a:r>
              <a:rPr lang="en-US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 - </a:t>
            </a:r>
            <a:r>
              <a:rPr lang="en-US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3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17" y="1245081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4" y="1128764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7" y="1245081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737444-1E50-41DF-8C3E-43FBBCB295EE}"/>
              </a:ext>
            </a:extLst>
          </p:cNvPr>
          <p:cNvSpPr/>
          <p:nvPr/>
        </p:nvSpPr>
        <p:spPr>
          <a:xfrm>
            <a:off x="2608334" y="3782877"/>
            <a:ext cx="660583" cy="28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C4A1F-6A15-43D6-962A-D5170A45C4ED}"/>
              </a:ext>
            </a:extLst>
          </p:cNvPr>
          <p:cNvSpPr/>
          <p:nvPr/>
        </p:nvSpPr>
        <p:spPr>
          <a:xfrm>
            <a:off x="2608334" y="4070555"/>
            <a:ext cx="660583" cy="287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BADBF-2048-4462-8EE1-6917470DB6CE}"/>
              </a:ext>
            </a:extLst>
          </p:cNvPr>
          <p:cNvSpPr/>
          <p:nvPr/>
        </p:nvSpPr>
        <p:spPr>
          <a:xfrm>
            <a:off x="3911417" y="3782877"/>
            <a:ext cx="660583" cy="28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3B1C-E4C6-4E9E-B8EF-32DD62C5433A}"/>
              </a:ext>
            </a:extLst>
          </p:cNvPr>
          <p:cNvSpPr/>
          <p:nvPr/>
        </p:nvSpPr>
        <p:spPr>
          <a:xfrm>
            <a:off x="3911417" y="4070555"/>
            <a:ext cx="660583" cy="287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54F22-79D9-45D5-88CF-303BBFF3FC29}"/>
              </a:ext>
            </a:extLst>
          </p:cNvPr>
          <p:cNvSpPr/>
          <p:nvPr/>
        </p:nvSpPr>
        <p:spPr>
          <a:xfrm>
            <a:off x="5214500" y="3782877"/>
            <a:ext cx="660583" cy="28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7D952-C397-45E8-ABAA-15467E3BB9AE}"/>
              </a:ext>
            </a:extLst>
          </p:cNvPr>
          <p:cNvSpPr/>
          <p:nvPr/>
        </p:nvSpPr>
        <p:spPr>
          <a:xfrm>
            <a:off x="5214500" y="4070555"/>
            <a:ext cx="660583" cy="287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016EE5-B657-471E-9E06-313C895B8F0C}"/>
              </a:ext>
            </a:extLst>
          </p:cNvPr>
          <p:cNvCxnSpPr>
            <a:cxnSpLocks/>
          </p:cNvCxnSpPr>
          <p:nvPr/>
        </p:nvCxnSpPr>
        <p:spPr>
          <a:xfrm>
            <a:off x="3268917" y="4167200"/>
            <a:ext cx="64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BDE81-0457-4E79-8D05-C8F19A800AF8}"/>
              </a:ext>
            </a:extLst>
          </p:cNvPr>
          <p:cNvCxnSpPr>
            <a:cxnSpLocks/>
          </p:cNvCxnSpPr>
          <p:nvPr/>
        </p:nvCxnSpPr>
        <p:spPr>
          <a:xfrm>
            <a:off x="4572000" y="4167200"/>
            <a:ext cx="64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DCAABC-6E64-405B-9DD9-9718A18A8518}"/>
              </a:ext>
            </a:extLst>
          </p:cNvPr>
          <p:cNvCxnSpPr>
            <a:cxnSpLocks/>
          </p:cNvCxnSpPr>
          <p:nvPr/>
        </p:nvCxnSpPr>
        <p:spPr>
          <a:xfrm flipH="1">
            <a:off x="4572000" y="4261589"/>
            <a:ext cx="64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5C602-64CF-4AF6-A02F-2B0710EC57CD}"/>
              </a:ext>
            </a:extLst>
          </p:cNvPr>
          <p:cNvCxnSpPr>
            <a:cxnSpLocks/>
          </p:cNvCxnSpPr>
          <p:nvPr/>
        </p:nvCxnSpPr>
        <p:spPr>
          <a:xfrm flipH="1">
            <a:off x="3268917" y="4261589"/>
            <a:ext cx="64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B102B5-21BE-4B5D-A931-5971AF968341}"/>
              </a:ext>
            </a:extLst>
          </p:cNvPr>
          <p:cNvCxnSpPr>
            <a:stCxn id="10" idx="1"/>
          </p:cNvCxnSpPr>
          <p:nvPr/>
        </p:nvCxnSpPr>
        <p:spPr>
          <a:xfrm flipH="1">
            <a:off x="2023479" y="4214394"/>
            <a:ext cx="584855" cy="26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6CB177-E85C-4A67-A492-4DA9882DC696}"/>
              </a:ext>
            </a:extLst>
          </p:cNvPr>
          <p:cNvCxnSpPr>
            <a:stCxn id="15" idx="3"/>
          </p:cNvCxnSpPr>
          <p:nvPr/>
        </p:nvCxnSpPr>
        <p:spPr>
          <a:xfrm>
            <a:off x="5875083" y="4214394"/>
            <a:ext cx="484422" cy="24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4D31952-A61F-4DD2-AC02-3A2C9E31711E}"/>
              </a:ext>
            </a:extLst>
          </p:cNvPr>
          <p:cNvSpPr/>
          <p:nvPr/>
        </p:nvSpPr>
        <p:spPr>
          <a:xfrm>
            <a:off x="2000619" y="44680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38ADDA-4F50-4A60-A88B-546F2A2979EE}"/>
              </a:ext>
            </a:extLst>
          </p:cNvPr>
          <p:cNvSpPr/>
          <p:nvPr/>
        </p:nvSpPr>
        <p:spPr>
          <a:xfrm>
            <a:off x="6336645" y="44370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Sequence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  <a:endParaRPr lang="ru-RU" sz="20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170268" y="2164255"/>
            <a:ext cx="8229600" cy="5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306455" y="2802936"/>
            <a:ext cx="8228012" cy="174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02393"/>
            <a:ext cx="7886700" cy="994172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76053" y="1064326"/>
            <a:ext cx="8342313" cy="13810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622301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940748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260623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1578574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1896029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214476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2534351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2852302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13810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2503890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2822337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3142212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3460163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3777618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4096065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4413024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4733891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2503890" y="2470150"/>
            <a:ext cx="159167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2503890" y="1397000"/>
            <a:ext cx="25479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3140288" y="2571750"/>
            <a:ext cx="4013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3210923" y="986135"/>
            <a:ext cx="1133389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0"/>
                <a:cs typeface="Intel Clear Pro Bold" panose="020B0804020202060201" pitchFamily="34" charset="0"/>
              </a:rPr>
              <a:t>Dynamic array – std::vector (capacity extending)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893</Words>
  <Application>Microsoft Office PowerPoint</Application>
  <PresentationFormat>On-screen Show (16:9)</PresentationFormat>
  <Paragraphs>218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Consolas, </vt:lpstr>
      <vt:lpstr>Intel Clear</vt:lpstr>
      <vt:lpstr>Intel Clear Light</vt:lpstr>
      <vt:lpstr>Intel Clear Pro</vt:lpstr>
      <vt:lpstr>Wingdings</vt:lpstr>
      <vt:lpstr>Office Theme</vt:lpstr>
      <vt:lpstr>Containers</vt:lpstr>
      <vt:lpstr>Containers</vt:lpstr>
      <vt:lpstr>Containers</vt:lpstr>
      <vt:lpstr>Containers in STL</vt:lpstr>
      <vt:lpstr>Sequence in STL</vt:lpstr>
      <vt:lpstr>Dynamic array – std::vector</vt:lpstr>
      <vt:lpstr>Dynamic array – std::vector</vt:lpstr>
      <vt:lpstr>Dynamic array – std::vector (capacity extending)</vt:lpstr>
      <vt:lpstr>Dynamic array – std::vector (capacity extending)</vt:lpstr>
      <vt:lpstr>Dynamic array – std::vector (capacity extending)</vt:lpstr>
      <vt:lpstr>Dynamic array – std::vector (capacity extending)</vt:lpstr>
      <vt:lpstr>Dynamic array – std::vector (capacity extending)</vt:lpstr>
      <vt:lpstr>Static array – std::array</vt:lpstr>
      <vt:lpstr>Static array – std::array</vt:lpstr>
      <vt:lpstr>std::deque</vt:lpstr>
      <vt:lpstr>std::list</vt:lpstr>
      <vt:lpstr>std::forward_list</vt:lpstr>
      <vt:lpstr>Sequences -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containers- average complexity</vt:lpstr>
      <vt:lpstr>Container adaptors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2020-10-27T12:09:29Z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caf3b2fd-65ca-4590-9122-5e2d2bef747f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2020-08-06 05:55:28Z</vt:lpwstr>
  </property>
  <property fmtid="{D5CDD505-2E9C-101B-9397-08002B2CF9AE}" pid="5" name="CTPClassification">
    <vt:lpwstr>CTP_IC</vt:lpwstr>
  </property>
  <property fmtid="{D5CDD505-2E9C-101B-9397-08002B2CF9AE}" pid="6" name="MSIP_Label_9aa06179-68b3-4e2b-b09b-a2424735516b_Enabled">
    <vt:lpwstr>True</vt:lpwstr>
  </property>
  <property fmtid="{D5CDD505-2E9C-101B-9397-08002B2CF9AE}" pid="7" name="MSIP_Label_9aa06179-68b3-4e2b-b09b-a2424735516b_SiteId">
    <vt:lpwstr>46c98d88-e344-4ed4-8496-4ed7712e255d</vt:lpwstr>
  </property>
  <property fmtid="{D5CDD505-2E9C-101B-9397-08002B2CF9AE}" pid="8" name="MSIP_Label_9aa06179-68b3-4e2b-b09b-a2424735516b_Owner">
    <vt:lpwstr>kochin.ivan@intel.com</vt:lpwstr>
  </property>
  <property fmtid="{D5CDD505-2E9C-101B-9397-08002B2CF9AE}" pid="9" name="MSIP_Label_9aa06179-68b3-4e2b-b09b-a2424735516b_SetDate">
    <vt:lpwstr>2020-10-27T11:49:54.4609861Z</vt:lpwstr>
  </property>
  <property fmtid="{D5CDD505-2E9C-101B-9397-08002B2CF9AE}" pid="10" name="MSIP_Label_9aa06179-68b3-4e2b-b09b-a2424735516b_Name">
    <vt:lpwstr>Intel Confidential</vt:lpwstr>
  </property>
  <property fmtid="{D5CDD505-2E9C-101B-9397-08002B2CF9AE}" pid="11" name="MSIP_Label_9aa06179-68b3-4e2b-b09b-a2424735516b_Application">
    <vt:lpwstr>Microsoft Azure Information Protection</vt:lpwstr>
  </property>
  <property fmtid="{D5CDD505-2E9C-101B-9397-08002B2CF9AE}" pid="12" name="MSIP_Label_9aa06179-68b3-4e2b-b09b-a2424735516b_ActionId">
    <vt:lpwstr>618093e9-84be-44a5-a9cc-af8f5bb38f4e</vt:lpwstr>
  </property>
  <property fmtid="{D5CDD505-2E9C-101B-9397-08002B2CF9AE}" pid="13" name="MSIP_Label_9aa06179-68b3-4e2b-b09b-a2424735516b_Extended_MSFT_Method">
    <vt:lpwstr>Automatic</vt:lpwstr>
  </property>
  <property fmtid="{D5CDD505-2E9C-101B-9397-08002B2CF9AE}" pid="14" name="Sensitivity">
    <vt:lpwstr>Intel Confidential</vt:lpwstr>
  </property>
</Properties>
</file>