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2" r:id="rId7"/>
    <p:sldId id="289" r:id="rId8"/>
    <p:sldId id="294" r:id="rId9"/>
    <p:sldId id="278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sl-SI" dirty="0"/>
              <a:t>VR </a:t>
            </a:r>
            <a:r>
              <a:rPr lang="sl-SI" dirty="0" err="1"/>
              <a:t>gym</a:t>
            </a:r>
            <a:r>
              <a:rPr lang="sl-SI" dirty="0"/>
              <a:t> </a:t>
            </a:r>
            <a:r>
              <a:rPr lang="sl-SI" dirty="0" err="1"/>
              <a:t>TRainer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sl-SI" dirty="0"/>
              <a:t>Robert Gavranović, Ivan Krstev, </a:t>
            </a:r>
            <a:r>
              <a:rPr lang="sl-SI" dirty="0" err="1"/>
              <a:t>Amar</a:t>
            </a:r>
            <a:r>
              <a:rPr lang="sl-SI" dirty="0"/>
              <a:t> </a:t>
            </a:r>
            <a:r>
              <a:rPr lang="sl-SI" dirty="0" err="1"/>
              <a:t>Uvstadić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We have noticed that so many people are having difficulties performing the exercises in the gym.</a:t>
            </a:r>
          </a:p>
          <a:p>
            <a:r>
              <a:rPr lang="en-US" dirty="0"/>
              <a:t>The reason why, is probably because they are not familiar neither with exercises or equipment that is used. </a:t>
            </a:r>
          </a:p>
          <a:p>
            <a:r>
              <a:rPr lang="en-US" dirty="0"/>
              <a:t>So, how we understood the problem?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26" name="Picture 2" descr="Man Got Locked Inside a 24 Hour Fitness and His Confused Selfies Are Going  Viral">
            <a:extLst>
              <a:ext uri="{FF2B5EF4-FFF2-40B4-BE49-F238E27FC236}">
                <a16:creationId xmlns:a16="http://schemas.microsoft.com/office/drawing/2014/main" id="{62EDEEBF-BCE2-3197-AF47-D5141FA8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67" y="2346008"/>
            <a:ext cx="5053705" cy="25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MAKE LEARNING PROCESS FUN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You are isolated in a virtual world,</a:t>
            </a:r>
          </a:p>
          <a:p>
            <a:r>
              <a:rPr lang="en-US" dirty="0"/>
              <a:t>which is customizable to your liking.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0199" y="3070348"/>
            <a:ext cx="4023973" cy="1057308"/>
          </a:xfrm>
        </p:spPr>
        <p:txBody>
          <a:bodyPr/>
          <a:lstStyle/>
          <a:p>
            <a:r>
              <a:rPr lang="en-US" dirty="0"/>
              <a:t>Everyone that does not like standard coaching in the gym and everyone with lower self-esteem and confidence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SAVINGS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It will save your time and money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It is basically Plug &amp; Play.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>
            <a:normAutofit/>
          </a:bodyPr>
          <a:lstStyle/>
          <a:p>
            <a:r>
              <a:rPr lang="en-US" dirty="0"/>
              <a:t>PRODUCT OVERVIEW</a:t>
            </a:r>
            <a:br>
              <a:rPr lang="en-US" dirty="0"/>
            </a:br>
            <a:r>
              <a:rPr lang="en-US" dirty="0"/>
              <a:t>(PROTOTYPE)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225135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298603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TO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315455"/>
            <a:ext cx="5431971" cy="55795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40457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4415251"/>
            <a:ext cx="5431971" cy="557950"/>
          </a:xfrm>
        </p:spPr>
        <p:txBody>
          <a:bodyPr/>
          <a:lstStyle/>
          <a:p>
            <a:r>
              <a:rPr lang="en-ZA" dirty="0"/>
              <a:t>Designed with the help of Google and big brains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USECASE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Learn compound movements with lowered risk of injury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Exercise in beautiful virtual environments, finding inspiration and peace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PROGRESS OF DEVELOPMENT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Still in modeling and testing phase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INTERGATION OF REACT AND UNITY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We use the WEB GL plugin for rendering high-performance 3D graphics from Unity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Technology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XR interaction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steamvr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Netlify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6403B-0F8E-E6C0-3280-D530EF0A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01" y="1610858"/>
            <a:ext cx="3457575" cy="414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1B87B-F127-7078-1A50-0CD221556249}"/>
              </a:ext>
            </a:extLst>
          </p:cNvPr>
          <p:cNvSpPr txBox="1"/>
          <p:nvPr/>
        </p:nvSpPr>
        <p:spPr>
          <a:xfrm>
            <a:off x="5476875" y="3359379"/>
            <a:ext cx="3371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tried hard to make it boring,</a:t>
            </a:r>
          </a:p>
          <a:p>
            <a:r>
              <a:rPr lang="en-US" dirty="0"/>
              <a:t>but failed.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Ivan Krstev</a:t>
            </a:r>
          </a:p>
          <a:p>
            <a:r>
              <a:rPr lang="en-US" dirty="0"/>
              <a:t>Robert </a:t>
            </a:r>
            <a:r>
              <a:rPr lang="en-US" dirty="0" err="1"/>
              <a:t>Gavranovi</a:t>
            </a:r>
            <a:r>
              <a:rPr lang="sl-SI" dirty="0"/>
              <a:t>ć</a:t>
            </a:r>
          </a:p>
          <a:p>
            <a:r>
              <a:rPr lang="sl-SI" dirty="0" err="1"/>
              <a:t>Amar</a:t>
            </a:r>
            <a:r>
              <a:rPr lang="sl-SI" dirty="0"/>
              <a:t> </a:t>
            </a:r>
            <a:r>
              <a:rPr lang="sl-SI" dirty="0" err="1"/>
              <a:t>Ustavdić</a:t>
            </a:r>
            <a:endParaRPr lang="sl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75</TotalTime>
  <Words>241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VR gym TRainer</vt:lpstr>
      <vt:lpstr>The Problem</vt:lpstr>
      <vt:lpstr>SOLUTION</vt:lpstr>
      <vt:lpstr>PRODUCT OVERVIEW (PROTOTYPE)</vt:lpstr>
      <vt:lpstr>PRODUCT Description</vt:lpstr>
      <vt:lpstr>Technology used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gym TRainer</dc:title>
  <dc:creator>Ivan Krstev</dc:creator>
  <cp:lastModifiedBy>Ivan Krstev</cp:lastModifiedBy>
  <cp:revision>16</cp:revision>
  <dcterms:created xsi:type="dcterms:W3CDTF">2022-05-22T12:46:57Z</dcterms:created>
  <dcterms:modified xsi:type="dcterms:W3CDTF">2022-05-22T14:02:41Z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