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B97CDD8-F1B0-24BB-8D38-886EB96E5C54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E45C75-CC69-EB87-A99A-881308F7D105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EE6450-C815-EDB3-B69C-1B9F03F9CC29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E66BBF-6C23-C4D2-B639-30B2CCC4C0FE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C49605-995F-43DA-2C7C-296CA778F187}"/>
              </a:ext>
            </a:extLst>
          </p:cNvPr>
          <p:cNvCxnSpPr>
            <a:cxnSpLocks/>
          </p:cNvCxnSpPr>
          <p:nvPr/>
        </p:nvCxnSpPr>
        <p:spPr>
          <a:xfrm>
            <a:off x="2624672" y="3426203"/>
            <a:ext cx="2994970" cy="180756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288E0-BE0C-0C1A-E81D-42103F0A648F}"/>
              </a:ext>
            </a:extLst>
          </p:cNvPr>
          <p:cNvCxnSpPr>
            <a:cxnSpLocks/>
          </p:cNvCxnSpPr>
          <p:nvPr/>
        </p:nvCxnSpPr>
        <p:spPr>
          <a:xfrm flipH="1">
            <a:off x="3098061" y="5722220"/>
            <a:ext cx="2438644" cy="20157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779C620-860B-FE97-335D-B7A359A9FD17}"/>
              </a:ext>
            </a:extLst>
          </p:cNvPr>
          <p:cNvCxnSpPr>
            <a:cxnSpLocks/>
          </p:cNvCxnSpPr>
          <p:nvPr/>
        </p:nvCxnSpPr>
        <p:spPr>
          <a:xfrm>
            <a:off x="1586310" y="3513078"/>
            <a:ext cx="477071" cy="190104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D7B68C-8EF7-C145-1813-DC85E3814294}"/>
              </a:ext>
            </a:extLst>
          </p:cNvPr>
          <p:cNvCxnSpPr>
            <a:cxnSpLocks/>
          </p:cNvCxnSpPr>
          <p:nvPr/>
        </p:nvCxnSpPr>
        <p:spPr>
          <a:xfrm>
            <a:off x="7823804" y="1659577"/>
            <a:ext cx="3264626" cy="130319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60903-A667-AF7A-7B2B-056C024E314A}"/>
              </a:ext>
            </a:extLst>
          </p:cNvPr>
          <p:cNvCxnSpPr>
            <a:cxnSpLocks/>
          </p:cNvCxnSpPr>
          <p:nvPr/>
        </p:nvCxnSpPr>
        <p:spPr>
          <a:xfrm flipH="1">
            <a:off x="2654817" y="1712743"/>
            <a:ext cx="3090805" cy="9697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EB1B2F8-1DCA-1E5E-534F-D714164D88AE}"/>
              </a:ext>
            </a:extLst>
          </p:cNvPr>
          <p:cNvSpPr/>
          <p:nvPr/>
        </p:nvSpPr>
        <p:spPr>
          <a:xfrm>
            <a:off x="9334359" y="180770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28D1488-2656-231A-D482-DB444CE48007}"/>
              </a:ext>
            </a:extLst>
          </p:cNvPr>
          <p:cNvSpPr/>
          <p:nvPr/>
        </p:nvSpPr>
        <p:spPr>
          <a:xfrm>
            <a:off x="7520459" y="414925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3EA0CB-BE08-8676-3B54-46BAA31C39E4}"/>
              </a:ext>
            </a:extLst>
          </p:cNvPr>
          <p:cNvSpPr/>
          <p:nvPr/>
        </p:nvSpPr>
        <p:spPr>
          <a:xfrm>
            <a:off x="1342149" y="411596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BE8BCF-9144-C0FA-0A59-769B6CD6F4AB}"/>
              </a:ext>
            </a:extLst>
          </p:cNvPr>
          <p:cNvSpPr/>
          <p:nvPr/>
        </p:nvSpPr>
        <p:spPr>
          <a:xfrm>
            <a:off x="3702330" y="178041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33AA25-51EB-D5E1-7423-7223B73E90A0}"/>
              </a:ext>
            </a:extLst>
          </p:cNvPr>
          <p:cNvSpPr/>
          <p:nvPr/>
        </p:nvSpPr>
        <p:spPr>
          <a:xfrm>
            <a:off x="6681716" y="350805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577F69E-0706-6EC6-E2DE-AADDB5C7CAAF}"/>
              </a:ext>
            </a:extLst>
          </p:cNvPr>
          <p:cNvSpPr/>
          <p:nvPr/>
        </p:nvSpPr>
        <p:spPr>
          <a:xfrm>
            <a:off x="4835582" y="2369563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420D82E-113F-8623-EC79-0DAF80B3783C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678583-56B0-9E1B-E19D-14E68289487C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68F228-C10A-64A8-6D40-5104E093ABBB}"/>
              </a:ext>
            </a:extLst>
          </p:cNvPr>
          <p:cNvCxnSpPr>
            <a:cxnSpLocks/>
          </p:cNvCxnSpPr>
          <p:nvPr/>
        </p:nvCxnSpPr>
        <p:spPr>
          <a:xfrm flipH="1">
            <a:off x="10986099" y="3889442"/>
            <a:ext cx="28858" cy="205277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8F5A62-55E6-1608-6FAF-E17F0BB95798}"/>
              </a:ext>
            </a:extLst>
          </p:cNvPr>
          <p:cNvCxnSpPr>
            <a:cxnSpLocks/>
          </p:cNvCxnSpPr>
          <p:nvPr/>
        </p:nvCxnSpPr>
        <p:spPr>
          <a:xfrm flipH="1" flipV="1">
            <a:off x="7701599" y="5722220"/>
            <a:ext cx="2463903" cy="66674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DBF4BF-2C93-BF7E-9182-10C4229AB2D9}"/>
              </a:ext>
            </a:extLst>
          </p:cNvPr>
          <p:cNvCxnSpPr>
            <a:cxnSpLocks/>
          </p:cNvCxnSpPr>
          <p:nvPr/>
        </p:nvCxnSpPr>
        <p:spPr>
          <a:xfrm flipH="1">
            <a:off x="3063242" y="2197619"/>
            <a:ext cx="2800561" cy="352460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C571E8B-84F9-E65B-13D7-7953E0592928}"/>
              </a:ext>
            </a:extLst>
          </p:cNvPr>
          <p:cNvCxnSpPr>
            <a:cxnSpLocks/>
          </p:cNvCxnSpPr>
          <p:nvPr/>
        </p:nvCxnSpPr>
        <p:spPr>
          <a:xfrm>
            <a:off x="2691817" y="3103070"/>
            <a:ext cx="7425806" cy="17447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E9D9388-03F2-3A2C-D5AF-854F06F5C154}"/>
              </a:ext>
            </a:extLst>
          </p:cNvPr>
          <p:cNvCxnSpPr>
            <a:cxnSpLocks/>
          </p:cNvCxnSpPr>
          <p:nvPr/>
        </p:nvCxnSpPr>
        <p:spPr>
          <a:xfrm flipH="1">
            <a:off x="7646962" y="3508058"/>
            <a:ext cx="2470661" cy="17390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4F1C9-8BD3-3AC3-8292-EE8D6E69FB92}"/>
              </a:ext>
            </a:extLst>
          </p:cNvPr>
          <p:cNvCxnSpPr>
            <a:cxnSpLocks/>
          </p:cNvCxnSpPr>
          <p:nvPr/>
        </p:nvCxnSpPr>
        <p:spPr>
          <a:xfrm flipH="1">
            <a:off x="6647394" y="2219693"/>
            <a:ext cx="131092" cy="298699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704CFBD-ABC8-B484-1D73-D1D2CC67A6AB}"/>
              </a:ext>
            </a:extLst>
          </p:cNvPr>
          <p:cNvSpPr/>
          <p:nvPr/>
        </p:nvSpPr>
        <p:spPr>
          <a:xfrm>
            <a:off x="8117372" y="580123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28F73A-4CCE-931D-4A1F-250006FCE86A}"/>
              </a:ext>
            </a:extLst>
          </p:cNvPr>
          <p:cNvSpPr/>
          <p:nvPr/>
        </p:nvSpPr>
        <p:spPr>
          <a:xfrm>
            <a:off x="2919764" y="371422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FD34814-7E70-85D3-263A-9FA46764101C}"/>
              </a:ext>
            </a:extLst>
          </p:cNvPr>
          <p:cNvSpPr/>
          <p:nvPr/>
        </p:nvSpPr>
        <p:spPr>
          <a:xfrm>
            <a:off x="8747909" y="434817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6076D0-592D-5891-A73E-99222CC90A17}"/>
              </a:ext>
            </a:extLst>
          </p:cNvPr>
          <p:cNvSpPr/>
          <p:nvPr/>
        </p:nvSpPr>
        <p:spPr>
          <a:xfrm>
            <a:off x="7303413" y="273341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45221F-9FFF-2088-A278-7F5B0CECE3B7}"/>
              </a:ext>
            </a:extLst>
          </p:cNvPr>
          <p:cNvCxnSpPr>
            <a:cxnSpLocks/>
          </p:cNvCxnSpPr>
          <p:nvPr/>
        </p:nvCxnSpPr>
        <p:spPr>
          <a:xfrm flipH="1" flipV="1">
            <a:off x="3051698" y="6163625"/>
            <a:ext cx="7065925" cy="46404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B09DFBD-8598-6E6D-BA09-3D06F406BA82}"/>
              </a:ext>
            </a:extLst>
          </p:cNvPr>
          <p:cNvSpPr/>
          <p:nvPr/>
        </p:nvSpPr>
        <p:spPr>
          <a:xfrm>
            <a:off x="3940251" y="620709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</a:t>
            </a:r>
            <a:endParaRPr lang="en-US" sz="28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1B2897-3E1E-2D23-8D57-BE68FF109959}"/>
              </a:ext>
            </a:extLst>
          </p:cNvPr>
          <p:cNvCxnSpPr>
            <a:cxnSpLocks/>
          </p:cNvCxnSpPr>
          <p:nvPr/>
        </p:nvCxnSpPr>
        <p:spPr>
          <a:xfrm flipH="1">
            <a:off x="3098061" y="3406724"/>
            <a:ext cx="6889144" cy="239501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8E9FF1-B4E1-8B36-6A35-ED0A8C17CB36}"/>
              </a:ext>
            </a:extLst>
          </p:cNvPr>
          <p:cNvCxnSpPr>
            <a:cxnSpLocks/>
          </p:cNvCxnSpPr>
          <p:nvPr/>
        </p:nvCxnSpPr>
        <p:spPr>
          <a:xfrm>
            <a:off x="2624672" y="3242538"/>
            <a:ext cx="7560096" cy="271951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30E0E7F-7187-CC5D-D336-33E7FE3AA103}"/>
              </a:ext>
            </a:extLst>
          </p:cNvPr>
          <p:cNvSpPr/>
          <p:nvPr/>
        </p:nvSpPr>
        <p:spPr>
          <a:xfrm>
            <a:off x="9115317" y="510190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0FBC87-D704-7767-ED4D-07E4F5F66D95}"/>
              </a:ext>
            </a:extLst>
          </p:cNvPr>
          <p:cNvCxnSpPr>
            <a:cxnSpLocks/>
          </p:cNvCxnSpPr>
          <p:nvPr/>
        </p:nvCxnSpPr>
        <p:spPr>
          <a:xfrm flipH="1" flipV="1">
            <a:off x="7735383" y="2109676"/>
            <a:ext cx="3074857" cy="38325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6F8895D-172A-A7D0-231C-796847DC0CA3}"/>
              </a:ext>
            </a:extLst>
          </p:cNvPr>
          <p:cNvSpPr/>
          <p:nvPr/>
        </p:nvSpPr>
        <p:spPr>
          <a:xfrm>
            <a:off x="9876121" y="447773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13</a:t>
            </a:r>
            <a:endParaRPr lang="en-US" sz="28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E0ECF23-3A82-FD10-27A6-12518E337C65}"/>
              </a:ext>
            </a:extLst>
          </p:cNvPr>
          <p:cNvSpPr/>
          <p:nvPr/>
        </p:nvSpPr>
        <p:spPr>
          <a:xfrm>
            <a:off x="11130149" y="460096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41F6B0-984E-D4C6-E29E-9A1074475F1E}"/>
              </a:ext>
            </a:extLst>
          </p:cNvPr>
          <p:cNvSpPr/>
          <p:nvPr/>
        </p:nvSpPr>
        <p:spPr>
          <a:xfrm>
            <a:off x="4831018" y="532724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86B-0B3D-7FF8-718A-B3E13A5C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7864D4-1A6A-6110-FB5B-09E811B0E9BC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B8DAF-2537-4713-0F40-3194F92F473F}"/>
              </a:ext>
            </a:extLst>
          </p:cNvPr>
          <p:cNvSpPr/>
          <p:nvPr/>
        </p:nvSpPr>
        <p:spPr>
          <a:xfrm>
            <a:off x="973142" y="4629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(4 buses @ 10 people)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C91F7B-9330-F0EA-E433-9034E1B85D77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6BEF63-ED99-6D7D-D8EC-9D160E0AFBD6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(3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3042AD-2EE6-0201-72FD-0AEFBA38CD64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3056651-3BCE-F8C6-2EF1-99AF7DBA9E76}"/>
              </a:ext>
            </a:extLst>
          </p:cNvPr>
          <p:cNvSpPr/>
          <p:nvPr/>
        </p:nvSpPr>
        <p:spPr>
          <a:xfrm>
            <a:off x="973142" y="792725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(2 buses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5DDFA4-0DAA-E928-0B4B-D6138B09C260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D36921-7060-6C39-4AFB-B40BED98001E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F9D229-F888-D1EC-2BCD-88AA8E9056CF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4DC2A-60C4-5607-30A1-CEABFD9E31AB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0D8E5F-A72D-0F3F-FB29-29BB9D3AD250}"/>
              </a:ext>
            </a:extLst>
          </p:cNvPr>
          <p:cNvCxnSpPr>
            <a:cxnSpLocks/>
          </p:cNvCxnSpPr>
          <p:nvPr/>
        </p:nvCxnSpPr>
        <p:spPr>
          <a:xfrm>
            <a:off x="1586310" y="3513078"/>
            <a:ext cx="477071" cy="190104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A0B987-9BB6-8BB7-B5E5-7414F2AD62D7}"/>
              </a:ext>
            </a:extLst>
          </p:cNvPr>
          <p:cNvCxnSpPr>
            <a:cxnSpLocks/>
          </p:cNvCxnSpPr>
          <p:nvPr/>
        </p:nvCxnSpPr>
        <p:spPr>
          <a:xfrm>
            <a:off x="7823804" y="1659577"/>
            <a:ext cx="3264626" cy="130319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F0751A-3823-5F98-FA0D-BE19B40E4DD6}"/>
              </a:ext>
            </a:extLst>
          </p:cNvPr>
          <p:cNvCxnSpPr>
            <a:cxnSpLocks/>
          </p:cNvCxnSpPr>
          <p:nvPr/>
        </p:nvCxnSpPr>
        <p:spPr>
          <a:xfrm flipH="1">
            <a:off x="2654817" y="1712743"/>
            <a:ext cx="3090805" cy="9697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6065B69-DC97-B735-6D00-76D0E1D47E4E}"/>
              </a:ext>
            </a:extLst>
          </p:cNvPr>
          <p:cNvSpPr/>
          <p:nvPr/>
        </p:nvSpPr>
        <p:spPr>
          <a:xfrm>
            <a:off x="9234196" y="1718858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D31B74-E7BA-D51B-C395-61E2A50DA635}"/>
              </a:ext>
            </a:extLst>
          </p:cNvPr>
          <p:cNvSpPr/>
          <p:nvPr/>
        </p:nvSpPr>
        <p:spPr>
          <a:xfrm>
            <a:off x="3971923" y="5369204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 min</a:t>
            </a:r>
            <a:endParaRPr lang="en-US" sz="2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CB8974-694B-4BC2-FB61-A0A3B378A89F}"/>
              </a:ext>
            </a:extLst>
          </p:cNvPr>
          <p:cNvSpPr/>
          <p:nvPr/>
        </p:nvSpPr>
        <p:spPr>
          <a:xfrm>
            <a:off x="732152" y="4053004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 min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27CB35-74A0-B9FC-4C88-9A7553D00659}"/>
              </a:ext>
            </a:extLst>
          </p:cNvPr>
          <p:cNvSpPr/>
          <p:nvPr/>
        </p:nvSpPr>
        <p:spPr>
          <a:xfrm>
            <a:off x="3318132" y="1696473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1857EA-EF62-72FE-628C-4AB6FAEB4792}"/>
              </a:ext>
            </a:extLst>
          </p:cNvPr>
          <p:cNvSpPr/>
          <p:nvPr/>
        </p:nvSpPr>
        <p:spPr>
          <a:xfrm>
            <a:off x="6755917" y="4000472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 min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F66AE9-613D-8BA7-9731-F3B40E78E687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DF3EE8-3116-1BA3-807C-B4EA4BFDB24B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858BFA8-28C0-4BCD-DB62-2538B82FA4C7}"/>
              </a:ext>
            </a:extLst>
          </p:cNvPr>
          <p:cNvCxnSpPr>
            <a:cxnSpLocks/>
          </p:cNvCxnSpPr>
          <p:nvPr/>
        </p:nvCxnSpPr>
        <p:spPr>
          <a:xfrm>
            <a:off x="11014957" y="3889442"/>
            <a:ext cx="238805" cy="2034348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86359CD-56D4-F288-AE6F-46C398BEC538}"/>
              </a:ext>
            </a:extLst>
          </p:cNvPr>
          <p:cNvCxnSpPr>
            <a:cxnSpLocks/>
          </p:cNvCxnSpPr>
          <p:nvPr/>
        </p:nvCxnSpPr>
        <p:spPr>
          <a:xfrm flipH="1" flipV="1">
            <a:off x="7701599" y="5722220"/>
            <a:ext cx="2463903" cy="666747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0ED360-E560-FFDB-2847-A2A69912B558}"/>
              </a:ext>
            </a:extLst>
          </p:cNvPr>
          <p:cNvCxnSpPr>
            <a:cxnSpLocks/>
          </p:cNvCxnSpPr>
          <p:nvPr/>
        </p:nvCxnSpPr>
        <p:spPr>
          <a:xfrm flipH="1">
            <a:off x="3063242" y="2197619"/>
            <a:ext cx="2800561" cy="3524601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C0EFD2-1C28-EF9D-FE0B-1B4894B9DC14}"/>
              </a:ext>
            </a:extLst>
          </p:cNvPr>
          <p:cNvCxnSpPr>
            <a:cxnSpLocks/>
          </p:cNvCxnSpPr>
          <p:nvPr/>
        </p:nvCxnSpPr>
        <p:spPr>
          <a:xfrm>
            <a:off x="2691817" y="3103070"/>
            <a:ext cx="7425806" cy="174471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39F3E3-ABAF-1D32-1D5F-C24341CCBFB5}"/>
              </a:ext>
            </a:extLst>
          </p:cNvPr>
          <p:cNvCxnSpPr>
            <a:cxnSpLocks/>
          </p:cNvCxnSpPr>
          <p:nvPr/>
        </p:nvCxnSpPr>
        <p:spPr>
          <a:xfrm flipH="1">
            <a:off x="7646962" y="3508058"/>
            <a:ext cx="2470661" cy="173904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E4913D-E5AC-5498-7006-466D3C98B5A8}"/>
              </a:ext>
            </a:extLst>
          </p:cNvPr>
          <p:cNvCxnSpPr>
            <a:cxnSpLocks/>
          </p:cNvCxnSpPr>
          <p:nvPr/>
        </p:nvCxnSpPr>
        <p:spPr>
          <a:xfrm flipH="1">
            <a:off x="6647394" y="2219693"/>
            <a:ext cx="131092" cy="2986996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F65B22D-177E-41EF-72B3-F08579ED4E6E}"/>
              </a:ext>
            </a:extLst>
          </p:cNvPr>
          <p:cNvSpPr/>
          <p:nvPr/>
        </p:nvSpPr>
        <p:spPr>
          <a:xfrm>
            <a:off x="11079195" y="4057272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E59F66-E140-DB21-AB98-310FE946DC73}"/>
              </a:ext>
            </a:extLst>
          </p:cNvPr>
          <p:cNvSpPr/>
          <p:nvPr/>
        </p:nvSpPr>
        <p:spPr>
          <a:xfrm>
            <a:off x="8244487" y="6096091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 min</a:t>
            </a:r>
            <a:endParaRPr lang="en-US" sz="28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867FFE-5BB6-BD7A-3AEA-CAF33B61321B}"/>
              </a:ext>
            </a:extLst>
          </p:cNvPr>
          <p:cNvSpPr/>
          <p:nvPr/>
        </p:nvSpPr>
        <p:spPr>
          <a:xfrm>
            <a:off x="8965772" y="4314614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6E96985-CC65-156A-5F20-498987204B39}"/>
              </a:ext>
            </a:extLst>
          </p:cNvPr>
          <p:cNvSpPr/>
          <p:nvPr/>
        </p:nvSpPr>
        <p:spPr>
          <a:xfrm>
            <a:off x="7497456" y="2663207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 min</a:t>
            </a:r>
            <a:endParaRPr lang="en-US" sz="28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D8A096-E22B-FEAE-1618-FFDDDD12B464}"/>
              </a:ext>
            </a:extLst>
          </p:cNvPr>
          <p:cNvCxnSpPr>
            <a:cxnSpLocks/>
          </p:cNvCxnSpPr>
          <p:nvPr/>
        </p:nvCxnSpPr>
        <p:spPr>
          <a:xfrm>
            <a:off x="70197" y="1430742"/>
            <a:ext cx="705239" cy="0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71CFC2-F3FF-764B-D078-756EB3113799}"/>
              </a:ext>
            </a:extLst>
          </p:cNvPr>
          <p:cNvSpPr/>
          <p:nvPr/>
        </p:nvSpPr>
        <p:spPr>
          <a:xfrm>
            <a:off x="973142" y="1169133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Route 4 (2 buses @ 10 people)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7922E6-DB02-9AFB-0E4D-D373470DCB47}"/>
              </a:ext>
            </a:extLst>
          </p:cNvPr>
          <p:cNvSpPr/>
          <p:nvPr/>
        </p:nvSpPr>
        <p:spPr>
          <a:xfrm>
            <a:off x="3111287" y="3846189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 min</a:t>
            </a:r>
            <a:endParaRPr lang="en-US" sz="28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A63FD9-2EB4-8A94-EE38-ED6FAE9F5476}"/>
              </a:ext>
            </a:extLst>
          </p:cNvPr>
          <p:cNvCxnSpPr>
            <a:cxnSpLocks/>
          </p:cNvCxnSpPr>
          <p:nvPr/>
        </p:nvCxnSpPr>
        <p:spPr>
          <a:xfrm flipH="1">
            <a:off x="3332480" y="2235963"/>
            <a:ext cx="2756978" cy="3486257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BD9082-74F6-2331-BE00-56308A713567}"/>
              </a:ext>
            </a:extLst>
          </p:cNvPr>
          <p:cNvCxnSpPr>
            <a:cxnSpLocks/>
          </p:cNvCxnSpPr>
          <p:nvPr/>
        </p:nvCxnSpPr>
        <p:spPr>
          <a:xfrm flipV="1">
            <a:off x="2999015" y="5923790"/>
            <a:ext cx="2470979" cy="190236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AE8386-6B00-30AF-D8B6-FBA05D28E01F}"/>
              </a:ext>
            </a:extLst>
          </p:cNvPr>
          <p:cNvCxnSpPr>
            <a:cxnSpLocks/>
          </p:cNvCxnSpPr>
          <p:nvPr/>
        </p:nvCxnSpPr>
        <p:spPr>
          <a:xfrm flipV="1">
            <a:off x="2672571" y="1932380"/>
            <a:ext cx="3029398" cy="981947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1E1A637-EDC0-0344-6986-66EEF46932D2}"/>
              </a:ext>
            </a:extLst>
          </p:cNvPr>
          <p:cNvCxnSpPr>
            <a:cxnSpLocks/>
          </p:cNvCxnSpPr>
          <p:nvPr/>
        </p:nvCxnSpPr>
        <p:spPr>
          <a:xfrm>
            <a:off x="7794882" y="1909770"/>
            <a:ext cx="2635808" cy="1052997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30079E7-47E0-BD2C-1A8F-1F83C379B0B4}"/>
              </a:ext>
            </a:extLst>
          </p:cNvPr>
          <p:cNvCxnSpPr>
            <a:cxnSpLocks/>
          </p:cNvCxnSpPr>
          <p:nvPr/>
        </p:nvCxnSpPr>
        <p:spPr>
          <a:xfrm>
            <a:off x="7750007" y="2136505"/>
            <a:ext cx="2415495" cy="962289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863E-63F9-1E14-80FA-120529EB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271D938-FE31-6131-2803-7DFCA0B43B86}"/>
              </a:ext>
            </a:extLst>
          </p:cNvPr>
          <p:cNvSpPr/>
          <p:nvPr/>
        </p:nvSpPr>
        <p:spPr>
          <a:xfrm>
            <a:off x="25114" y="3746231"/>
            <a:ext cx="2282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passenger group 1 </a:t>
            </a:r>
          </a:p>
          <a:p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DFC69F-8311-2530-DF3B-62341832715B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AC57B-B0E2-2595-D441-F1E3F5E1184D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F0EEF4-6323-E62C-630D-39491F706317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70A5C5-6E03-0C36-0E86-3FDFD781478C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391126-61E4-CD47-FF18-6301BEA475ED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000D1A-84FB-1B9C-873C-F06706C8FEC0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437469F-E9B0-6146-86EC-76D56F6ECCAE}"/>
              </a:ext>
            </a:extLst>
          </p:cNvPr>
          <p:cNvCxnSpPr>
            <a:cxnSpLocks/>
          </p:cNvCxnSpPr>
          <p:nvPr/>
        </p:nvCxnSpPr>
        <p:spPr>
          <a:xfrm>
            <a:off x="1586310" y="3513078"/>
            <a:ext cx="477071" cy="190104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91FE95-5D32-CF16-5780-0DB1855F4246}"/>
              </a:ext>
            </a:extLst>
          </p:cNvPr>
          <p:cNvCxnSpPr>
            <a:cxnSpLocks/>
          </p:cNvCxnSpPr>
          <p:nvPr/>
        </p:nvCxnSpPr>
        <p:spPr>
          <a:xfrm flipH="1">
            <a:off x="2970501" y="5630651"/>
            <a:ext cx="2397204" cy="21484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BAF307C-0C6C-8B58-CAEB-82685CA4CAB5}"/>
              </a:ext>
            </a:extLst>
          </p:cNvPr>
          <p:cNvSpPr/>
          <p:nvPr/>
        </p:nvSpPr>
        <p:spPr>
          <a:xfrm>
            <a:off x="2689539" y="5859088"/>
            <a:ext cx="31972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3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E9B70E-E1CB-B384-4F09-7BA77E993952}"/>
              </a:ext>
            </a:extLst>
          </p:cNvPr>
          <p:cNvCxnSpPr>
            <a:cxnSpLocks/>
          </p:cNvCxnSpPr>
          <p:nvPr/>
        </p:nvCxnSpPr>
        <p:spPr>
          <a:xfrm flipH="1" flipV="1">
            <a:off x="2687231" y="2997025"/>
            <a:ext cx="3021054" cy="217419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A5420A0-9F96-57B6-D504-31D24AF5610F}"/>
              </a:ext>
            </a:extLst>
          </p:cNvPr>
          <p:cNvSpPr/>
          <p:nvPr/>
        </p:nvSpPr>
        <p:spPr>
          <a:xfrm>
            <a:off x="2063381" y="3766229"/>
            <a:ext cx="2282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2 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CC405A-8FC8-C4BF-52A5-8BE2DDEF5FF9}"/>
              </a:ext>
            </a:extLst>
          </p:cNvPr>
          <p:cNvCxnSpPr>
            <a:cxnSpLocks/>
          </p:cNvCxnSpPr>
          <p:nvPr/>
        </p:nvCxnSpPr>
        <p:spPr>
          <a:xfrm flipH="1">
            <a:off x="7646962" y="3557657"/>
            <a:ext cx="2382609" cy="161356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BC942CE-15AD-4028-2BF3-B20729858EA7}"/>
              </a:ext>
            </a:extLst>
          </p:cNvPr>
          <p:cNvSpPr/>
          <p:nvPr/>
        </p:nvSpPr>
        <p:spPr>
          <a:xfrm>
            <a:off x="8936839" y="4217115"/>
            <a:ext cx="30210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5</a:t>
            </a:r>
          </a:p>
          <a:p>
            <a:pPr algn="ctr"/>
            <a:r>
              <a:rPr lang="en-US" sz="2800" b="1" dirty="0"/>
              <a:t>(30 people)</a:t>
            </a:r>
            <a:endParaRPr lang="en-US" sz="28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8BD2EDC-8B70-B6B4-658F-E0F6B04B04F1}"/>
              </a:ext>
            </a:extLst>
          </p:cNvPr>
          <p:cNvCxnSpPr>
            <a:cxnSpLocks/>
          </p:cNvCxnSpPr>
          <p:nvPr/>
        </p:nvCxnSpPr>
        <p:spPr>
          <a:xfrm flipH="1" flipV="1">
            <a:off x="2687231" y="2850394"/>
            <a:ext cx="7342340" cy="40485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D51AC-EF14-0495-C545-E4538113C975}"/>
              </a:ext>
            </a:extLst>
          </p:cNvPr>
          <p:cNvSpPr/>
          <p:nvPr/>
        </p:nvSpPr>
        <p:spPr>
          <a:xfrm>
            <a:off x="6569292" y="2143132"/>
            <a:ext cx="31972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6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D859B5F-55F3-2D4E-1104-A6CFB5F88CA5}"/>
              </a:ext>
            </a:extLst>
          </p:cNvPr>
          <p:cNvCxnSpPr>
            <a:cxnSpLocks/>
          </p:cNvCxnSpPr>
          <p:nvPr/>
        </p:nvCxnSpPr>
        <p:spPr>
          <a:xfrm flipH="1" flipV="1">
            <a:off x="7739040" y="5630651"/>
            <a:ext cx="2282128" cy="76630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85BC9CF-ABC5-2152-71F3-CFD7B670E3A2}"/>
              </a:ext>
            </a:extLst>
          </p:cNvPr>
          <p:cNvSpPr/>
          <p:nvPr/>
        </p:nvSpPr>
        <p:spPr>
          <a:xfrm>
            <a:off x="6208773" y="6002859"/>
            <a:ext cx="30210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4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4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149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29</cp:revision>
  <dcterms:created xsi:type="dcterms:W3CDTF">2024-05-10T05:54:39Z</dcterms:created>
  <dcterms:modified xsi:type="dcterms:W3CDTF">2025-08-31T14:37:39Z</dcterms:modified>
</cp:coreProperties>
</file>