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E45C75-CC69-EB87-A99A-881308F7D105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C49605-995F-43DA-2C7C-296CA778F187}"/>
              </a:ext>
            </a:extLst>
          </p:cNvPr>
          <p:cNvCxnSpPr>
            <a:cxnSpLocks/>
          </p:cNvCxnSpPr>
          <p:nvPr/>
        </p:nvCxnSpPr>
        <p:spPr>
          <a:xfrm>
            <a:off x="2624672" y="3426203"/>
            <a:ext cx="2994970" cy="18075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288E0-BE0C-0C1A-E81D-42103F0A648F}"/>
              </a:ext>
            </a:extLst>
          </p:cNvPr>
          <p:cNvCxnSpPr>
            <a:cxnSpLocks/>
          </p:cNvCxnSpPr>
          <p:nvPr/>
        </p:nvCxnSpPr>
        <p:spPr>
          <a:xfrm flipH="1">
            <a:off x="3098061" y="5722220"/>
            <a:ext cx="2438644" cy="20157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79C620-860B-FE97-335D-B7A359A9FD17}"/>
              </a:ext>
            </a:extLst>
          </p:cNvPr>
          <p:cNvCxnSpPr>
            <a:cxnSpLocks/>
          </p:cNvCxnSpPr>
          <p:nvPr/>
        </p:nvCxnSpPr>
        <p:spPr>
          <a:xfrm>
            <a:off x="1586310" y="3513078"/>
            <a:ext cx="477071" cy="19010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D7B68C-8EF7-C145-1813-DC85E3814294}"/>
              </a:ext>
            </a:extLst>
          </p:cNvPr>
          <p:cNvCxnSpPr>
            <a:cxnSpLocks/>
          </p:cNvCxnSpPr>
          <p:nvPr/>
        </p:nvCxnSpPr>
        <p:spPr>
          <a:xfrm>
            <a:off x="7823804" y="1659577"/>
            <a:ext cx="3264626" cy="130319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654817" y="1712743"/>
            <a:ext cx="3090805" cy="9697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EB1B2F8-1DCA-1E5E-534F-D714164D88AE}"/>
              </a:ext>
            </a:extLst>
          </p:cNvPr>
          <p:cNvSpPr/>
          <p:nvPr/>
        </p:nvSpPr>
        <p:spPr>
          <a:xfrm>
            <a:off x="9329550" y="1807701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28D1488-2656-231A-D482-DB444CE48007}"/>
              </a:ext>
            </a:extLst>
          </p:cNvPr>
          <p:cNvSpPr/>
          <p:nvPr/>
        </p:nvSpPr>
        <p:spPr>
          <a:xfrm>
            <a:off x="7520458" y="4149256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3EA0CB-BE08-8676-3B54-46BAA31C39E4}"/>
              </a:ext>
            </a:extLst>
          </p:cNvPr>
          <p:cNvSpPr/>
          <p:nvPr/>
        </p:nvSpPr>
        <p:spPr>
          <a:xfrm>
            <a:off x="1337340" y="411596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BE8BCF-9144-C0FA-0A59-769B6CD6F4AB}"/>
              </a:ext>
            </a:extLst>
          </p:cNvPr>
          <p:cNvSpPr/>
          <p:nvPr/>
        </p:nvSpPr>
        <p:spPr>
          <a:xfrm>
            <a:off x="3697521" y="178041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33AA25-51EB-D5E1-7423-7223B73E90A0}"/>
              </a:ext>
            </a:extLst>
          </p:cNvPr>
          <p:cNvSpPr/>
          <p:nvPr/>
        </p:nvSpPr>
        <p:spPr>
          <a:xfrm>
            <a:off x="6681716" y="3508058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577F69E-0706-6EC6-E2DE-AADDB5C7CAAF}"/>
              </a:ext>
            </a:extLst>
          </p:cNvPr>
          <p:cNvSpPr/>
          <p:nvPr/>
        </p:nvSpPr>
        <p:spPr>
          <a:xfrm>
            <a:off x="4922144" y="236956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20D82E-113F-8623-EC79-0DAF80B3783C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678583-56B0-9E1B-E19D-14E68289487C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68F228-C10A-64A8-6D40-5104E093ABBB}"/>
              </a:ext>
            </a:extLst>
          </p:cNvPr>
          <p:cNvCxnSpPr>
            <a:cxnSpLocks/>
          </p:cNvCxnSpPr>
          <p:nvPr/>
        </p:nvCxnSpPr>
        <p:spPr>
          <a:xfrm flipH="1">
            <a:off x="10986099" y="3889442"/>
            <a:ext cx="28858" cy="205277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8F5A62-55E6-1608-6FAF-E17F0BB95798}"/>
              </a:ext>
            </a:extLst>
          </p:cNvPr>
          <p:cNvCxnSpPr>
            <a:cxnSpLocks/>
          </p:cNvCxnSpPr>
          <p:nvPr/>
        </p:nvCxnSpPr>
        <p:spPr>
          <a:xfrm flipH="1" flipV="1">
            <a:off x="7701599" y="5722220"/>
            <a:ext cx="2463903" cy="6667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DBF4BF-2C93-BF7E-9182-10C4229AB2D9}"/>
              </a:ext>
            </a:extLst>
          </p:cNvPr>
          <p:cNvCxnSpPr>
            <a:cxnSpLocks/>
          </p:cNvCxnSpPr>
          <p:nvPr/>
        </p:nvCxnSpPr>
        <p:spPr>
          <a:xfrm flipH="1">
            <a:off x="3063242" y="2197619"/>
            <a:ext cx="2800561" cy="35246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571E8B-84F9-E65B-13D7-7953E0592928}"/>
              </a:ext>
            </a:extLst>
          </p:cNvPr>
          <p:cNvCxnSpPr>
            <a:cxnSpLocks/>
          </p:cNvCxnSpPr>
          <p:nvPr/>
        </p:nvCxnSpPr>
        <p:spPr>
          <a:xfrm>
            <a:off x="2691817" y="3103070"/>
            <a:ext cx="7425806" cy="17447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E9D9388-03F2-3A2C-D5AF-854F06F5C154}"/>
              </a:ext>
            </a:extLst>
          </p:cNvPr>
          <p:cNvCxnSpPr>
            <a:cxnSpLocks/>
          </p:cNvCxnSpPr>
          <p:nvPr/>
        </p:nvCxnSpPr>
        <p:spPr>
          <a:xfrm flipH="1">
            <a:off x="7646962" y="3508058"/>
            <a:ext cx="2470661" cy="17390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4F1C9-8BD3-3AC3-8292-EE8D6E69FB92}"/>
              </a:ext>
            </a:extLst>
          </p:cNvPr>
          <p:cNvCxnSpPr>
            <a:cxnSpLocks/>
          </p:cNvCxnSpPr>
          <p:nvPr/>
        </p:nvCxnSpPr>
        <p:spPr>
          <a:xfrm flipH="1">
            <a:off x="6647394" y="2219693"/>
            <a:ext cx="131092" cy="29869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704CFBD-ABC8-B484-1D73-D1D2CC67A6AB}"/>
              </a:ext>
            </a:extLst>
          </p:cNvPr>
          <p:cNvSpPr/>
          <p:nvPr/>
        </p:nvSpPr>
        <p:spPr>
          <a:xfrm>
            <a:off x="8112563" y="5801230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28F73A-4CCE-931D-4A1F-250006FCE86A}"/>
              </a:ext>
            </a:extLst>
          </p:cNvPr>
          <p:cNvSpPr/>
          <p:nvPr/>
        </p:nvSpPr>
        <p:spPr>
          <a:xfrm>
            <a:off x="2914955" y="3714228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FD34814-7E70-85D3-263A-9FA46764101C}"/>
              </a:ext>
            </a:extLst>
          </p:cNvPr>
          <p:cNvSpPr/>
          <p:nvPr/>
        </p:nvSpPr>
        <p:spPr>
          <a:xfrm>
            <a:off x="8743100" y="4348170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6076D0-592D-5891-A73E-99222CC90A17}"/>
              </a:ext>
            </a:extLst>
          </p:cNvPr>
          <p:cNvSpPr/>
          <p:nvPr/>
        </p:nvSpPr>
        <p:spPr>
          <a:xfrm>
            <a:off x="7303413" y="2733416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45221F-9FFF-2088-A278-7F5B0CECE3B7}"/>
              </a:ext>
            </a:extLst>
          </p:cNvPr>
          <p:cNvCxnSpPr>
            <a:cxnSpLocks/>
          </p:cNvCxnSpPr>
          <p:nvPr/>
        </p:nvCxnSpPr>
        <p:spPr>
          <a:xfrm flipH="1" flipV="1">
            <a:off x="3051698" y="6163625"/>
            <a:ext cx="7065925" cy="46404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B09DFBD-8598-6E6D-BA09-3D06F406BA82}"/>
              </a:ext>
            </a:extLst>
          </p:cNvPr>
          <p:cNvSpPr/>
          <p:nvPr/>
        </p:nvSpPr>
        <p:spPr>
          <a:xfrm>
            <a:off x="4026813" y="6207096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1B2897-3E1E-2D23-8D57-BE68FF109959}"/>
              </a:ext>
            </a:extLst>
          </p:cNvPr>
          <p:cNvCxnSpPr>
            <a:cxnSpLocks/>
          </p:cNvCxnSpPr>
          <p:nvPr/>
        </p:nvCxnSpPr>
        <p:spPr>
          <a:xfrm flipH="1">
            <a:off x="3098061" y="3406724"/>
            <a:ext cx="6889144" cy="23950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8E9FF1-B4E1-8B36-6A35-ED0A8C17CB36}"/>
              </a:ext>
            </a:extLst>
          </p:cNvPr>
          <p:cNvCxnSpPr>
            <a:cxnSpLocks/>
          </p:cNvCxnSpPr>
          <p:nvPr/>
        </p:nvCxnSpPr>
        <p:spPr>
          <a:xfrm>
            <a:off x="2624672" y="3242538"/>
            <a:ext cx="7560096" cy="271951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9115317" y="5101907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0FBC87-D704-7767-ED4D-07E4F5F66D95}"/>
              </a:ext>
            </a:extLst>
          </p:cNvPr>
          <p:cNvCxnSpPr>
            <a:cxnSpLocks/>
          </p:cNvCxnSpPr>
          <p:nvPr/>
        </p:nvCxnSpPr>
        <p:spPr>
          <a:xfrm flipH="1" flipV="1">
            <a:off x="7735383" y="2109676"/>
            <a:ext cx="3074857" cy="38325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F8895D-172A-A7D0-231C-796847DC0CA3}"/>
              </a:ext>
            </a:extLst>
          </p:cNvPr>
          <p:cNvSpPr/>
          <p:nvPr/>
        </p:nvSpPr>
        <p:spPr>
          <a:xfrm>
            <a:off x="9962683" y="447773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E0ECF23-3A82-FD10-27A6-12518E337C65}"/>
              </a:ext>
            </a:extLst>
          </p:cNvPr>
          <p:cNvSpPr/>
          <p:nvPr/>
        </p:nvSpPr>
        <p:spPr>
          <a:xfrm>
            <a:off x="11130150" y="46009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41F6B0-984E-D4C6-E29E-9A1074475F1E}"/>
              </a:ext>
            </a:extLst>
          </p:cNvPr>
          <p:cNvSpPr/>
          <p:nvPr/>
        </p:nvSpPr>
        <p:spPr>
          <a:xfrm>
            <a:off x="4831019" y="532724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864D4-1A6A-6110-FB5B-09E811B0E9B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B8DAF-2537-4713-0F40-3194F92F473F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(4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91F7B-9330-F0EA-E433-9034E1B85D7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BEF63-ED99-6D7D-D8EC-9D160E0AFBD6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(2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042AD-2EE6-0201-72FD-0AEFBA38CD64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056651-3BCE-F8C6-2EF1-99AF7DBA9E76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(2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DDFA4-0DAA-E928-0B4B-D6138B09C260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D36921-7060-6C39-4AFB-B40BED98001E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9D229-F888-D1EC-2BCD-88AA8E9056C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4DC2A-60C4-5607-30A1-CEABFD9E31AB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F66AE9-613D-8BA7-9731-F3B40E78E687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DF3EE8-3116-1BA3-807C-B4EA4BFDB24B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D8A096-E22B-FEAE-1618-FFDDDD12B464}"/>
              </a:ext>
            </a:extLst>
          </p:cNvPr>
          <p:cNvCxnSpPr>
            <a:cxnSpLocks/>
          </p:cNvCxnSpPr>
          <p:nvPr/>
        </p:nvCxnSpPr>
        <p:spPr>
          <a:xfrm>
            <a:off x="70197" y="1430742"/>
            <a:ext cx="705239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1CFC2-F3FF-764B-D078-756EB3113799}"/>
              </a:ext>
            </a:extLst>
          </p:cNvPr>
          <p:cNvSpPr/>
          <p:nvPr/>
        </p:nvSpPr>
        <p:spPr>
          <a:xfrm>
            <a:off x="973142" y="1169133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Route 4 (3 buses @ 10 people)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A63FD9-2EB4-8A94-EE38-ED6FAE9F5476}"/>
              </a:ext>
            </a:extLst>
          </p:cNvPr>
          <p:cNvCxnSpPr>
            <a:cxnSpLocks/>
          </p:cNvCxnSpPr>
          <p:nvPr/>
        </p:nvCxnSpPr>
        <p:spPr>
          <a:xfrm flipH="1">
            <a:off x="2938896" y="2139656"/>
            <a:ext cx="2873987" cy="3287602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AE8386-6B00-30AF-D8B6-FBA05D28E01F}"/>
              </a:ext>
            </a:extLst>
          </p:cNvPr>
          <p:cNvCxnSpPr>
            <a:cxnSpLocks/>
          </p:cNvCxnSpPr>
          <p:nvPr/>
        </p:nvCxnSpPr>
        <p:spPr>
          <a:xfrm>
            <a:off x="7119888" y="2179330"/>
            <a:ext cx="2987939" cy="3843285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3412E1-F76D-E1EC-855F-BCADFBA30729}"/>
              </a:ext>
            </a:extLst>
          </p:cNvPr>
          <p:cNvCxnSpPr>
            <a:cxnSpLocks/>
          </p:cNvCxnSpPr>
          <p:nvPr/>
        </p:nvCxnSpPr>
        <p:spPr>
          <a:xfrm flipH="1">
            <a:off x="2657039" y="1763248"/>
            <a:ext cx="3051246" cy="92727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780F41-5FD9-65F2-5816-0FC582004991}"/>
              </a:ext>
            </a:extLst>
          </p:cNvPr>
          <p:cNvCxnSpPr>
            <a:cxnSpLocks/>
          </p:cNvCxnSpPr>
          <p:nvPr/>
        </p:nvCxnSpPr>
        <p:spPr>
          <a:xfrm>
            <a:off x="1961980" y="3593421"/>
            <a:ext cx="3623274" cy="183383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27549A-D291-C7AC-C7D1-01B7E053284D}"/>
              </a:ext>
            </a:extLst>
          </p:cNvPr>
          <p:cNvCxnSpPr>
            <a:cxnSpLocks/>
          </p:cNvCxnSpPr>
          <p:nvPr/>
        </p:nvCxnSpPr>
        <p:spPr>
          <a:xfrm flipV="1">
            <a:off x="5834788" y="2226887"/>
            <a:ext cx="393017" cy="28853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03429F-DBDA-2786-A78A-699E05EA01FF}"/>
              </a:ext>
            </a:extLst>
          </p:cNvPr>
          <p:cNvCxnSpPr>
            <a:cxnSpLocks/>
          </p:cNvCxnSpPr>
          <p:nvPr/>
        </p:nvCxnSpPr>
        <p:spPr>
          <a:xfrm flipV="1">
            <a:off x="3049511" y="5722827"/>
            <a:ext cx="2535743" cy="247624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EA5511-F10D-DCD5-225F-201F153BEC7A}"/>
              </a:ext>
            </a:extLst>
          </p:cNvPr>
          <p:cNvCxnSpPr>
            <a:cxnSpLocks/>
          </p:cNvCxnSpPr>
          <p:nvPr/>
        </p:nvCxnSpPr>
        <p:spPr>
          <a:xfrm flipV="1">
            <a:off x="6111859" y="2226887"/>
            <a:ext cx="393017" cy="2885316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178E86-5506-DA2A-7173-32C3D3C08C6C}"/>
              </a:ext>
            </a:extLst>
          </p:cNvPr>
          <p:cNvCxnSpPr>
            <a:cxnSpLocks/>
          </p:cNvCxnSpPr>
          <p:nvPr/>
        </p:nvCxnSpPr>
        <p:spPr>
          <a:xfrm flipV="1">
            <a:off x="10522749" y="3936487"/>
            <a:ext cx="0" cy="2033964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E5F4D-4A4A-8584-D47A-0ED8FC55E517}"/>
              </a:ext>
            </a:extLst>
          </p:cNvPr>
          <p:cNvCxnSpPr>
            <a:cxnSpLocks/>
          </p:cNvCxnSpPr>
          <p:nvPr/>
        </p:nvCxnSpPr>
        <p:spPr>
          <a:xfrm flipH="1" flipV="1">
            <a:off x="7821827" y="1763248"/>
            <a:ext cx="2363373" cy="1309894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C3ED4-0F79-C62B-96D5-436B9EBD42DB}"/>
              </a:ext>
            </a:extLst>
          </p:cNvPr>
          <p:cNvCxnSpPr>
            <a:cxnSpLocks/>
          </p:cNvCxnSpPr>
          <p:nvPr/>
        </p:nvCxnSpPr>
        <p:spPr>
          <a:xfrm>
            <a:off x="7821827" y="2112301"/>
            <a:ext cx="2363373" cy="1328679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853542-2D56-495D-6951-DDAF7CC46107}"/>
              </a:ext>
            </a:extLst>
          </p:cNvPr>
          <p:cNvCxnSpPr>
            <a:cxnSpLocks/>
          </p:cNvCxnSpPr>
          <p:nvPr/>
        </p:nvCxnSpPr>
        <p:spPr>
          <a:xfrm flipH="1">
            <a:off x="3049511" y="3669545"/>
            <a:ext cx="7135689" cy="1925082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BE1462-6F46-EF6D-2DDA-4EDFBF0326BB}"/>
              </a:ext>
            </a:extLst>
          </p:cNvPr>
          <p:cNvCxnSpPr>
            <a:cxnSpLocks/>
          </p:cNvCxnSpPr>
          <p:nvPr/>
        </p:nvCxnSpPr>
        <p:spPr>
          <a:xfrm flipV="1">
            <a:off x="2657039" y="1961897"/>
            <a:ext cx="2971363" cy="337681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B23CB5-1A7A-F8E5-31FF-AAF04B073007}"/>
              </a:ext>
            </a:extLst>
          </p:cNvPr>
          <p:cNvSpPr/>
          <p:nvPr/>
        </p:nvSpPr>
        <p:spPr>
          <a:xfrm>
            <a:off x="3697521" y="178041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C77861-81FD-C356-F353-D7E06690C132}"/>
              </a:ext>
            </a:extLst>
          </p:cNvPr>
          <p:cNvSpPr/>
          <p:nvPr/>
        </p:nvSpPr>
        <p:spPr>
          <a:xfrm>
            <a:off x="6409249" y="3509413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C62FED-6ABE-A0DB-8368-2110D0B0A42C}"/>
              </a:ext>
            </a:extLst>
          </p:cNvPr>
          <p:cNvSpPr/>
          <p:nvPr/>
        </p:nvSpPr>
        <p:spPr>
          <a:xfrm>
            <a:off x="2914955" y="3714228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75B0CE-3151-3CAE-8BC1-8D282832722F}"/>
              </a:ext>
            </a:extLst>
          </p:cNvPr>
          <p:cNvSpPr/>
          <p:nvPr/>
        </p:nvSpPr>
        <p:spPr>
          <a:xfrm>
            <a:off x="4417438" y="2499812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26AAC-B1F8-5917-FFE1-70B3E7DFF0CC}"/>
              </a:ext>
            </a:extLst>
          </p:cNvPr>
          <p:cNvSpPr/>
          <p:nvPr/>
        </p:nvSpPr>
        <p:spPr>
          <a:xfrm>
            <a:off x="4317382" y="579152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54CFBD-BC13-E621-79A7-025FCD7AE8BC}"/>
              </a:ext>
            </a:extLst>
          </p:cNvPr>
          <p:cNvSpPr/>
          <p:nvPr/>
        </p:nvSpPr>
        <p:spPr>
          <a:xfrm>
            <a:off x="9157934" y="2063650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0E2DDD-A83C-CA86-2C13-E123318F6839}"/>
              </a:ext>
            </a:extLst>
          </p:cNvPr>
          <p:cNvSpPr/>
          <p:nvPr/>
        </p:nvSpPr>
        <p:spPr>
          <a:xfrm>
            <a:off x="7520459" y="4327448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15D15E-10EA-8FB2-A2D3-E18B2506E0B9}"/>
              </a:ext>
            </a:extLst>
          </p:cNvPr>
          <p:cNvSpPr/>
          <p:nvPr/>
        </p:nvSpPr>
        <p:spPr>
          <a:xfrm>
            <a:off x="10585771" y="476371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0239D8F-EAA5-0D91-BCB1-8E6C1E513093}"/>
              </a:ext>
            </a:extLst>
          </p:cNvPr>
          <p:cNvSpPr/>
          <p:nvPr/>
        </p:nvSpPr>
        <p:spPr>
          <a:xfrm>
            <a:off x="9189102" y="4430249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71D938-FE31-6131-2803-7DFCA0B43B86}"/>
              </a:ext>
            </a:extLst>
          </p:cNvPr>
          <p:cNvSpPr/>
          <p:nvPr/>
        </p:nvSpPr>
        <p:spPr>
          <a:xfrm>
            <a:off x="10320050" y="4106255"/>
            <a:ext cx="1966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6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FC69F-8311-2530-DF3B-62341832715B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AC57B-B0E2-2595-D441-F1E3F5E1184D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F0EEF4-6323-E62C-630D-39491F706317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0A5C5-6E03-0C36-0E86-3FDFD781478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391126-61E4-CD47-FF18-6301BEA475ED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000D1A-84FB-1B9C-873C-F06706C8FEC0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F50936-8F3E-0E21-4B2B-862442D410D9}"/>
              </a:ext>
            </a:extLst>
          </p:cNvPr>
          <p:cNvCxnSpPr>
            <a:cxnSpLocks/>
          </p:cNvCxnSpPr>
          <p:nvPr/>
        </p:nvCxnSpPr>
        <p:spPr>
          <a:xfrm flipH="1" flipV="1">
            <a:off x="1958213" y="3521374"/>
            <a:ext cx="44497" cy="18538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377896-8790-2CEE-5777-B1D650539EB7}"/>
              </a:ext>
            </a:extLst>
          </p:cNvPr>
          <p:cNvCxnSpPr>
            <a:cxnSpLocks/>
          </p:cNvCxnSpPr>
          <p:nvPr/>
        </p:nvCxnSpPr>
        <p:spPr>
          <a:xfrm>
            <a:off x="3068740" y="5859088"/>
            <a:ext cx="24388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2C2783-31C7-2923-697C-25770CC0E39F}"/>
              </a:ext>
            </a:extLst>
          </p:cNvPr>
          <p:cNvCxnSpPr>
            <a:cxnSpLocks/>
          </p:cNvCxnSpPr>
          <p:nvPr/>
        </p:nvCxnSpPr>
        <p:spPr>
          <a:xfrm>
            <a:off x="3068740" y="6226926"/>
            <a:ext cx="7051444" cy="33451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6A873-6DFC-8031-1D9B-D6D0E2DA08E1}"/>
              </a:ext>
            </a:extLst>
          </p:cNvPr>
          <p:cNvCxnSpPr>
            <a:cxnSpLocks/>
          </p:cNvCxnSpPr>
          <p:nvPr/>
        </p:nvCxnSpPr>
        <p:spPr>
          <a:xfrm flipH="1">
            <a:off x="7520459" y="3421808"/>
            <a:ext cx="2599725" cy="17757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3A4B8-5F24-7FF2-127E-3BB61FB256EA}"/>
              </a:ext>
            </a:extLst>
          </p:cNvPr>
          <p:cNvCxnSpPr>
            <a:cxnSpLocks/>
          </p:cNvCxnSpPr>
          <p:nvPr/>
        </p:nvCxnSpPr>
        <p:spPr>
          <a:xfrm>
            <a:off x="10396594" y="3928934"/>
            <a:ext cx="0" cy="198762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C7EC0F-F7C5-3229-DF7C-C5371FE6961F}"/>
              </a:ext>
            </a:extLst>
          </p:cNvPr>
          <p:cNvCxnSpPr>
            <a:cxnSpLocks/>
          </p:cNvCxnSpPr>
          <p:nvPr/>
        </p:nvCxnSpPr>
        <p:spPr>
          <a:xfrm flipH="1" flipV="1">
            <a:off x="2657657" y="3491331"/>
            <a:ext cx="2987607" cy="170623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BA59B-10B6-588A-9264-1467E3D334A9}"/>
              </a:ext>
            </a:extLst>
          </p:cNvPr>
          <p:cNvSpPr/>
          <p:nvPr/>
        </p:nvSpPr>
        <p:spPr>
          <a:xfrm>
            <a:off x="6999408" y="3025528"/>
            <a:ext cx="1966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AF2D4D-FAE7-0EA9-E2D3-195E2DC73651}"/>
              </a:ext>
            </a:extLst>
          </p:cNvPr>
          <p:cNvSpPr/>
          <p:nvPr/>
        </p:nvSpPr>
        <p:spPr>
          <a:xfrm>
            <a:off x="3541114" y="2748482"/>
            <a:ext cx="1966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F43411-C1CC-ADC1-74B1-207669BA896D}"/>
              </a:ext>
            </a:extLst>
          </p:cNvPr>
          <p:cNvSpPr/>
          <p:nvPr/>
        </p:nvSpPr>
        <p:spPr>
          <a:xfrm>
            <a:off x="14087" y="3718025"/>
            <a:ext cx="1966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FAC21-018B-8412-DA25-07BB6BC81942}"/>
              </a:ext>
            </a:extLst>
          </p:cNvPr>
          <p:cNvSpPr/>
          <p:nvPr/>
        </p:nvSpPr>
        <p:spPr>
          <a:xfrm>
            <a:off x="2696070" y="4521707"/>
            <a:ext cx="1966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 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FF3F6F-8472-CF18-6A98-2ECFE62A15C7}"/>
              </a:ext>
            </a:extLst>
          </p:cNvPr>
          <p:cNvSpPr/>
          <p:nvPr/>
        </p:nvSpPr>
        <p:spPr>
          <a:xfrm>
            <a:off x="7982657" y="5163246"/>
            <a:ext cx="19664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5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138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35</cp:revision>
  <dcterms:created xsi:type="dcterms:W3CDTF">2024-05-10T05:54:39Z</dcterms:created>
  <dcterms:modified xsi:type="dcterms:W3CDTF">2025-09-01T03:30:08Z</dcterms:modified>
</cp:coreProperties>
</file>