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B09D1FE-82B9-F61E-7E52-02AFA14551EA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F2EC53-D21B-35DA-FBA1-8641F18EDC83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3F55E3-4706-4060-8B5B-645E4C0FF8D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593B29-0224-61D4-D544-F9721FE1D93D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A804CB-0C5D-7916-A81C-7F2F1369AB33}"/>
              </a:ext>
            </a:extLst>
          </p:cNvPr>
          <p:cNvCxnSpPr>
            <a:cxnSpLocks/>
          </p:cNvCxnSpPr>
          <p:nvPr/>
        </p:nvCxnSpPr>
        <p:spPr>
          <a:xfrm>
            <a:off x="2624672" y="3426203"/>
            <a:ext cx="2994970" cy="18075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4919B5-3BB8-5453-BD6B-984B87517E51}"/>
              </a:ext>
            </a:extLst>
          </p:cNvPr>
          <p:cNvCxnSpPr>
            <a:cxnSpLocks/>
          </p:cNvCxnSpPr>
          <p:nvPr/>
        </p:nvCxnSpPr>
        <p:spPr>
          <a:xfrm flipH="1">
            <a:off x="3098061" y="5722220"/>
            <a:ext cx="2438644" cy="20157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25E7FB-9F32-E5E5-E1C3-7D2DEA781C3E}"/>
              </a:ext>
            </a:extLst>
          </p:cNvPr>
          <p:cNvCxnSpPr>
            <a:cxnSpLocks/>
          </p:cNvCxnSpPr>
          <p:nvPr/>
        </p:nvCxnSpPr>
        <p:spPr>
          <a:xfrm>
            <a:off x="1586310" y="3513078"/>
            <a:ext cx="477071" cy="19010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2771F8-4A07-1B11-BA01-5D21C2A94072}"/>
              </a:ext>
            </a:extLst>
          </p:cNvPr>
          <p:cNvCxnSpPr>
            <a:cxnSpLocks/>
          </p:cNvCxnSpPr>
          <p:nvPr/>
        </p:nvCxnSpPr>
        <p:spPr>
          <a:xfrm>
            <a:off x="7823804" y="1659577"/>
            <a:ext cx="3264626" cy="130319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D1B07A-6B3E-2EC8-D794-A2E9657CB3AF}"/>
              </a:ext>
            </a:extLst>
          </p:cNvPr>
          <p:cNvCxnSpPr>
            <a:cxnSpLocks/>
          </p:cNvCxnSpPr>
          <p:nvPr/>
        </p:nvCxnSpPr>
        <p:spPr>
          <a:xfrm flipH="1">
            <a:off x="2654817" y="1712743"/>
            <a:ext cx="3090805" cy="9697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8594D59-C0D9-1533-C8C6-25CB69EE57CB}"/>
              </a:ext>
            </a:extLst>
          </p:cNvPr>
          <p:cNvSpPr/>
          <p:nvPr/>
        </p:nvSpPr>
        <p:spPr>
          <a:xfrm>
            <a:off x="9334359" y="180770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AB3026-625B-19C5-D6CA-807B09848EB1}"/>
              </a:ext>
            </a:extLst>
          </p:cNvPr>
          <p:cNvSpPr/>
          <p:nvPr/>
        </p:nvSpPr>
        <p:spPr>
          <a:xfrm>
            <a:off x="7520459" y="414925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4B5ED5-B5C6-5E9E-F032-74F6E4A81F8E}"/>
              </a:ext>
            </a:extLst>
          </p:cNvPr>
          <p:cNvSpPr/>
          <p:nvPr/>
        </p:nvSpPr>
        <p:spPr>
          <a:xfrm>
            <a:off x="1342149" y="41159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832A9F-8E7E-F028-8294-4C5F7ACB5728}"/>
              </a:ext>
            </a:extLst>
          </p:cNvPr>
          <p:cNvSpPr/>
          <p:nvPr/>
        </p:nvSpPr>
        <p:spPr>
          <a:xfrm>
            <a:off x="3702330" y="178041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FCBC41C-B307-A052-92A1-5EB1DAF4B6F8}"/>
              </a:ext>
            </a:extLst>
          </p:cNvPr>
          <p:cNvSpPr/>
          <p:nvPr/>
        </p:nvSpPr>
        <p:spPr>
          <a:xfrm>
            <a:off x="6681716" y="350805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F44816-F8F5-33F0-A490-FEAA8D860A54}"/>
              </a:ext>
            </a:extLst>
          </p:cNvPr>
          <p:cNvSpPr/>
          <p:nvPr/>
        </p:nvSpPr>
        <p:spPr>
          <a:xfrm>
            <a:off x="4835582" y="2369563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C576E0-74AF-9CE0-7DCC-06A46066985E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8FADA-3357-0686-C978-CB3741C7E55D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71F3ED-FF7C-8256-2A05-A24784C2CF19}"/>
              </a:ext>
            </a:extLst>
          </p:cNvPr>
          <p:cNvCxnSpPr>
            <a:cxnSpLocks/>
          </p:cNvCxnSpPr>
          <p:nvPr/>
        </p:nvCxnSpPr>
        <p:spPr>
          <a:xfrm flipH="1">
            <a:off x="10986099" y="3889442"/>
            <a:ext cx="28858" cy="205277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560F81-C28D-EF26-FA35-7B565B6BC522}"/>
              </a:ext>
            </a:extLst>
          </p:cNvPr>
          <p:cNvCxnSpPr>
            <a:cxnSpLocks/>
          </p:cNvCxnSpPr>
          <p:nvPr/>
        </p:nvCxnSpPr>
        <p:spPr>
          <a:xfrm flipH="1" flipV="1">
            <a:off x="7701599" y="5722220"/>
            <a:ext cx="2463903" cy="6667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F12771-601A-03BE-9E42-BF47E3989AEA}"/>
              </a:ext>
            </a:extLst>
          </p:cNvPr>
          <p:cNvCxnSpPr>
            <a:cxnSpLocks/>
          </p:cNvCxnSpPr>
          <p:nvPr/>
        </p:nvCxnSpPr>
        <p:spPr>
          <a:xfrm flipH="1">
            <a:off x="3063242" y="2197619"/>
            <a:ext cx="2800561" cy="35246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3D70F0-310F-7189-FEC5-D72BB1600FEB}"/>
              </a:ext>
            </a:extLst>
          </p:cNvPr>
          <p:cNvCxnSpPr>
            <a:cxnSpLocks/>
          </p:cNvCxnSpPr>
          <p:nvPr/>
        </p:nvCxnSpPr>
        <p:spPr>
          <a:xfrm>
            <a:off x="2691817" y="3103070"/>
            <a:ext cx="7425806" cy="17447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B81883-C420-53BE-D8C3-A7CAB81C00F6}"/>
              </a:ext>
            </a:extLst>
          </p:cNvPr>
          <p:cNvCxnSpPr>
            <a:cxnSpLocks/>
          </p:cNvCxnSpPr>
          <p:nvPr/>
        </p:nvCxnSpPr>
        <p:spPr>
          <a:xfrm flipH="1">
            <a:off x="7646962" y="3508058"/>
            <a:ext cx="2470661" cy="17390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12D269-54BA-F330-96F0-C3D7C10E664C}"/>
              </a:ext>
            </a:extLst>
          </p:cNvPr>
          <p:cNvCxnSpPr>
            <a:cxnSpLocks/>
          </p:cNvCxnSpPr>
          <p:nvPr/>
        </p:nvCxnSpPr>
        <p:spPr>
          <a:xfrm flipH="1">
            <a:off x="6647394" y="2219693"/>
            <a:ext cx="131092" cy="29869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439AA-B2DA-7E3D-AF66-1973A207DED7}"/>
              </a:ext>
            </a:extLst>
          </p:cNvPr>
          <p:cNvSpPr/>
          <p:nvPr/>
        </p:nvSpPr>
        <p:spPr>
          <a:xfrm>
            <a:off x="8117372" y="580123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98B53C-34E2-AE5A-C38B-79054B017A5D}"/>
              </a:ext>
            </a:extLst>
          </p:cNvPr>
          <p:cNvSpPr/>
          <p:nvPr/>
        </p:nvSpPr>
        <p:spPr>
          <a:xfrm>
            <a:off x="2919764" y="371422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61FF42-C2DF-B5F5-ED04-40BFA6615B72}"/>
              </a:ext>
            </a:extLst>
          </p:cNvPr>
          <p:cNvSpPr/>
          <p:nvPr/>
        </p:nvSpPr>
        <p:spPr>
          <a:xfrm>
            <a:off x="8747909" y="434817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70ED1B7-768C-7916-6181-1F13EFAAB4E2}"/>
              </a:ext>
            </a:extLst>
          </p:cNvPr>
          <p:cNvSpPr/>
          <p:nvPr/>
        </p:nvSpPr>
        <p:spPr>
          <a:xfrm>
            <a:off x="7303413" y="273341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DFB885-C7A5-CF66-A52F-6CF24C97C498}"/>
              </a:ext>
            </a:extLst>
          </p:cNvPr>
          <p:cNvCxnSpPr>
            <a:cxnSpLocks/>
          </p:cNvCxnSpPr>
          <p:nvPr/>
        </p:nvCxnSpPr>
        <p:spPr>
          <a:xfrm flipH="1" flipV="1">
            <a:off x="3051698" y="6163625"/>
            <a:ext cx="7065925" cy="46404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F4E41BD-9DA5-5C57-27ED-6754026148BC}"/>
              </a:ext>
            </a:extLst>
          </p:cNvPr>
          <p:cNvSpPr/>
          <p:nvPr/>
        </p:nvSpPr>
        <p:spPr>
          <a:xfrm>
            <a:off x="3940251" y="620709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</a:t>
            </a:r>
            <a:endParaRPr lang="en-US" sz="28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23769A-2D2D-BA53-7182-95EEA93A16D4}"/>
              </a:ext>
            </a:extLst>
          </p:cNvPr>
          <p:cNvCxnSpPr>
            <a:cxnSpLocks/>
          </p:cNvCxnSpPr>
          <p:nvPr/>
        </p:nvCxnSpPr>
        <p:spPr>
          <a:xfrm flipH="1">
            <a:off x="3098061" y="3406724"/>
            <a:ext cx="6889144" cy="23950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E0733A-00D2-C574-3188-1D2F072BB83E}"/>
              </a:ext>
            </a:extLst>
          </p:cNvPr>
          <p:cNvCxnSpPr>
            <a:cxnSpLocks/>
          </p:cNvCxnSpPr>
          <p:nvPr/>
        </p:nvCxnSpPr>
        <p:spPr>
          <a:xfrm>
            <a:off x="2624672" y="3242538"/>
            <a:ext cx="7560096" cy="271951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A2A637B-5F0F-5648-69A8-4C45FE1CBF69}"/>
              </a:ext>
            </a:extLst>
          </p:cNvPr>
          <p:cNvSpPr/>
          <p:nvPr/>
        </p:nvSpPr>
        <p:spPr>
          <a:xfrm>
            <a:off x="9115317" y="510190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35E9CF-1282-B59E-B054-E5D08E004297}"/>
              </a:ext>
            </a:extLst>
          </p:cNvPr>
          <p:cNvCxnSpPr>
            <a:cxnSpLocks/>
          </p:cNvCxnSpPr>
          <p:nvPr/>
        </p:nvCxnSpPr>
        <p:spPr>
          <a:xfrm flipH="1" flipV="1">
            <a:off x="7735383" y="2109676"/>
            <a:ext cx="3074857" cy="38325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5911577-27D7-4B68-9E7B-193AE8FE5500}"/>
              </a:ext>
            </a:extLst>
          </p:cNvPr>
          <p:cNvSpPr/>
          <p:nvPr/>
        </p:nvSpPr>
        <p:spPr>
          <a:xfrm>
            <a:off x="9876121" y="447773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593352-8157-3620-7B4F-92BA38D16F48}"/>
              </a:ext>
            </a:extLst>
          </p:cNvPr>
          <p:cNvSpPr/>
          <p:nvPr/>
        </p:nvSpPr>
        <p:spPr>
          <a:xfrm>
            <a:off x="11130149" y="46009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CA8C4F-B756-1C94-1F55-D5EB4D6CD0F5}"/>
              </a:ext>
            </a:extLst>
          </p:cNvPr>
          <p:cNvSpPr/>
          <p:nvPr/>
        </p:nvSpPr>
        <p:spPr>
          <a:xfrm>
            <a:off x="4831018" y="532724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864D4-1A6A-6110-FB5B-09E811B0E9B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B8DAF-2537-4713-0F40-3194F92F473F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(3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91F7B-9330-F0EA-E433-9034E1B85D7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BEF63-ED99-6D7D-D8EC-9D160E0AFBD6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042AD-2EE6-0201-72FD-0AEFBA38CD64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056651-3BCE-F8C6-2EF1-99AF7DBA9E76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(2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DDFA4-0DAA-E928-0B4B-D6138B09C260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D36921-7060-6C39-4AFB-B40BED98001E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9D229-F888-D1EC-2BCD-88AA8E9056C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4DC2A-60C4-5607-30A1-CEABFD9E31AB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F0751A-3823-5F98-FA0D-BE19B40E4DD6}"/>
              </a:ext>
            </a:extLst>
          </p:cNvPr>
          <p:cNvCxnSpPr>
            <a:cxnSpLocks/>
          </p:cNvCxnSpPr>
          <p:nvPr/>
        </p:nvCxnSpPr>
        <p:spPr>
          <a:xfrm flipH="1">
            <a:off x="2774544" y="2179810"/>
            <a:ext cx="3014244" cy="319491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CF66AE9-613D-8BA7-9731-F3B40E78E687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DF3EE8-3116-1BA3-807C-B4EA4BFDB24B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E4913D-E5AC-5498-7006-466D3C98B5A8}"/>
              </a:ext>
            </a:extLst>
          </p:cNvPr>
          <p:cNvCxnSpPr>
            <a:cxnSpLocks/>
          </p:cNvCxnSpPr>
          <p:nvPr/>
        </p:nvCxnSpPr>
        <p:spPr>
          <a:xfrm flipH="1">
            <a:off x="6647394" y="2219693"/>
            <a:ext cx="131092" cy="2986996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D8A096-E22B-FEAE-1618-FFDDDD12B464}"/>
              </a:ext>
            </a:extLst>
          </p:cNvPr>
          <p:cNvCxnSpPr>
            <a:cxnSpLocks/>
          </p:cNvCxnSpPr>
          <p:nvPr/>
        </p:nvCxnSpPr>
        <p:spPr>
          <a:xfrm>
            <a:off x="70197" y="1430742"/>
            <a:ext cx="705239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1CFC2-F3FF-764B-D078-756EB3113799}"/>
              </a:ext>
            </a:extLst>
          </p:cNvPr>
          <p:cNvSpPr/>
          <p:nvPr/>
        </p:nvSpPr>
        <p:spPr>
          <a:xfrm>
            <a:off x="973142" y="1169133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Route 4 (3 buses @ 10 people)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A63FD9-2EB4-8A94-EE38-ED6FAE9F5476}"/>
              </a:ext>
            </a:extLst>
          </p:cNvPr>
          <p:cNvCxnSpPr>
            <a:cxnSpLocks/>
          </p:cNvCxnSpPr>
          <p:nvPr/>
        </p:nvCxnSpPr>
        <p:spPr>
          <a:xfrm flipH="1">
            <a:off x="2146256" y="1683074"/>
            <a:ext cx="3508627" cy="3691654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AE8386-6B00-30AF-D8B6-FBA05D28E01F}"/>
              </a:ext>
            </a:extLst>
          </p:cNvPr>
          <p:cNvCxnSpPr>
            <a:cxnSpLocks/>
          </p:cNvCxnSpPr>
          <p:nvPr/>
        </p:nvCxnSpPr>
        <p:spPr>
          <a:xfrm>
            <a:off x="7794882" y="2003430"/>
            <a:ext cx="2314318" cy="131889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B40F43-A8EE-FBBD-9422-9AAD05095C51}"/>
              </a:ext>
            </a:extLst>
          </p:cNvPr>
          <p:cNvCxnSpPr>
            <a:cxnSpLocks/>
          </p:cNvCxnSpPr>
          <p:nvPr/>
        </p:nvCxnSpPr>
        <p:spPr>
          <a:xfrm>
            <a:off x="2970040" y="6029122"/>
            <a:ext cx="7058744" cy="48730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91C7AA-07B5-AD41-9AD6-83E67FFA8B86}"/>
              </a:ext>
            </a:extLst>
          </p:cNvPr>
          <p:cNvCxnSpPr>
            <a:cxnSpLocks/>
          </p:cNvCxnSpPr>
          <p:nvPr/>
        </p:nvCxnSpPr>
        <p:spPr>
          <a:xfrm flipH="1" flipV="1">
            <a:off x="7714703" y="2156881"/>
            <a:ext cx="2465617" cy="380536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05B4D7-23D7-DA63-1CA9-69A67095C3C0}"/>
              </a:ext>
            </a:extLst>
          </p:cNvPr>
          <p:cNvCxnSpPr>
            <a:cxnSpLocks/>
          </p:cNvCxnSpPr>
          <p:nvPr/>
        </p:nvCxnSpPr>
        <p:spPr>
          <a:xfrm flipH="1">
            <a:off x="2970040" y="3773027"/>
            <a:ext cx="7141317" cy="1769597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B088BF-B638-3931-C97E-BD0CB79A27B9}"/>
              </a:ext>
            </a:extLst>
          </p:cNvPr>
          <p:cNvCxnSpPr>
            <a:cxnSpLocks/>
          </p:cNvCxnSpPr>
          <p:nvPr/>
        </p:nvCxnSpPr>
        <p:spPr>
          <a:xfrm flipV="1">
            <a:off x="2468133" y="1987562"/>
            <a:ext cx="3133347" cy="3329882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E79B9-6A3D-F34E-F687-F5AFC2DC35B2}"/>
              </a:ext>
            </a:extLst>
          </p:cNvPr>
          <p:cNvCxnSpPr>
            <a:cxnSpLocks/>
          </p:cNvCxnSpPr>
          <p:nvPr/>
        </p:nvCxnSpPr>
        <p:spPr>
          <a:xfrm flipH="1" flipV="1">
            <a:off x="1579655" y="3611986"/>
            <a:ext cx="258672" cy="1745612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D1E373-8FD2-49F9-E117-282E0FA03C92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2620580" y="1430743"/>
            <a:ext cx="3066288" cy="1391875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7FA59E-4CC6-EC7D-7131-3155A8B221E2}"/>
              </a:ext>
            </a:extLst>
          </p:cNvPr>
          <p:cNvCxnSpPr>
            <a:cxnSpLocks/>
          </p:cNvCxnSpPr>
          <p:nvPr/>
        </p:nvCxnSpPr>
        <p:spPr>
          <a:xfrm flipV="1">
            <a:off x="7637092" y="3952240"/>
            <a:ext cx="2668509" cy="1743835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17D87F-56D5-CBB0-8280-AE802DF4DA41}"/>
              </a:ext>
            </a:extLst>
          </p:cNvPr>
          <p:cNvCxnSpPr>
            <a:cxnSpLocks/>
          </p:cNvCxnSpPr>
          <p:nvPr/>
        </p:nvCxnSpPr>
        <p:spPr>
          <a:xfrm flipH="1" flipV="1">
            <a:off x="7794882" y="1692353"/>
            <a:ext cx="2314318" cy="1316041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286CA7C-A000-F1B2-A9EC-AC037504755D}"/>
              </a:ext>
            </a:extLst>
          </p:cNvPr>
          <p:cNvSpPr/>
          <p:nvPr/>
        </p:nvSpPr>
        <p:spPr>
          <a:xfrm>
            <a:off x="9334359" y="180770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828718-68C3-7F72-1671-436EE31283AA}"/>
              </a:ext>
            </a:extLst>
          </p:cNvPr>
          <p:cNvSpPr/>
          <p:nvPr/>
        </p:nvSpPr>
        <p:spPr>
          <a:xfrm>
            <a:off x="7565098" y="4280533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196503-8D80-AF52-3571-1AACEBEBD534}"/>
              </a:ext>
            </a:extLst>
          </p:cNvPr>
          <p:cNvSpPr/>
          <p:nvPr/>
        </p:nvSpPr>
        <p:spPr>
          <a:xfrm>
            <a:off x="1342149" y="41159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DC28E8-4D96-310B-7B7B-0F5D8039DF83}"/>
              </a:ext>
            </a:extLst>
          </p:cNvPr>
          <p:cNvSpPr/>
          <p:nvPr/>
        </p:nvSpPr>
        <p:spPr>
          <a:xfrm>
            <a:off x="3702330" y="178041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10196F-4F61-A418-F03B-4771E883EEAC}"/>
              </a:ext>
            </a:extLst>
          </p:cNvPr>
          <p:cNvSpPr/>
          <p:nvPr/>
        </p:nvSpPr>
        <p:spPr>
          <a:xfrm>
            <a:off x="6681716" y="350805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428583-F507-896A-BDA7-A5AF7762863F}"/>
              </a:ext>
            </a:extLst>
          </p:cNvPr>
          <p:cNvSpPr/>
          <p:nvPr/>
        </p:nvSpPr>
        <p:spPr>
          <a:xfrm>
            <a:off x="4865217" y="298407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7497E5-17D5-81C1-E4C7-F95B38D4725B}"/>
              </a:ext>
            </a:extLst>
          </p:cNvPr>
          <p:cNvSpPr/>
          <p:nvPr/>
        </p:nvSpPr>
        <p:spPr>
          <a:xfrm>
            <a:off x="8426034" y="456596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3847FC-FBD9-598D-C219-D70FD40CB8D8}"/>
              </a:ext>
            </a:extLst>
          </p:cNvPr>
          <p:cNvSpPr/>
          <p:nvPr/>
        </p:nvSpPr>
        <p:spPr>
          <a:xfrm>
            <a:off x="3940251" y="620709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</a:t>
            </a:r>
            <a:endParaRPr lang="en-US" sz="2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59F946-F9FD-BF33-2F43-7EAB426ED93B}"/>
              </a:ext>
            </a:extLst>
          </p:cNvPr>
          <p:cNvSpPr/>
          <p:nvPr/>
        </p:nvSpPr>
        <p:spPr>
          <a:xfrm>
            <a:off x="9715433" y="4791232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71D938-FE31-6131-2803-7DFCA0B43B86}"/>
              </a:ext>
            </a:extLst>
          </p:cNvPr>
          <p:cNvSpPr/>
          <p:nvPr/>
        </p:nvSpPr>
        <p:spPr>
          <a:xfrm>
            <a:off x="62259" y="3805129"/>
            <a:ext cx="3017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FC69F-8311-2530-DF3B-62341832715B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AC57B-B0E2-2595-D441-F1E3F5E1184D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F0EEF4-6323-E62C-630D-39491F706317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0A5C5-6E03-0C36-0E86-3FDFD781478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391126-61E4-CD47-FF18-6301BEA475ED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000D1A-84FB-1B9C-873C-F06706C8FEC0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37469F-E9B0-6146-86EC-76D56F6ECCAE}"/>
              </a:ext>
            </a:extLst>
          </p:cNvPr>
          <p:cNvCxnSpPr>
            <a:cxnSpLocks/>
          </p:cNvCxnSpPr>
          <p:nvPr/>
        </p:nvCxnSpPr>
        <p:spPr>
          <a:xfrm flipH="1" flipV="1">
            <a:off x="2661920" y="3390180"/>
            <a:ext cx="3017520" cy="169024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843A59-6493-C229-3FCE-3273F72C3C45}"/>
              </a:ext>
            </a:extLst>
          </p:cNvPr>
          <p:cNvCxnSpPr>
            <a:cxnSpLocks/>
          </p:cNvCxnSpPr>
          <p:nvPr/>
        </p:nvCxnSpPr>
        <p:spPr>
          <a:xfrm flipH="1" flipV="1">
            <a:off x="11136107" y="3952240"/>
            <a:ext cx="131333" cy="72406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C8D92D-D179-2D8D-61E8-8B7B13163451}"/>
              </a:ext>
            </a:extLst>
          </p:cNvPr>
          <p:cNvCxnSpPr>
            <a:cxnSpLocks/>
          </p:cNvCxnSpPr>
          <p:nvPr/>
        </p:nvCxnSpPr>
        <p:spPr>
          <a:xfrm flipV="1">
            <a:off x="2926160" y="3417020"/>
            <a:ext cx="7177497" cy="197513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BBACF0-4A46-95A0-33DF-CDD9A1C4E169}"/>
              </a:ext>
            </a:extLst>
          </p:cNvPr>
          <p:cNvCxnSpPr>
            <a:cxnSpLocks/>
          </p:cNvCxnSpPr>
          <p:nvPr/>
        </p:nvCxnSpPr>
        <p:spPr>
          <a:xfrm flipV="1">
            <a:off x="8789300" y="3914031"/>
            <a:ext cx="1475248" cy="73891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951D43-0F8C-7AC5-E77A-BD3F4B7399A4}"/>
              </a:ext>
            </a:extLst>
          </p:cNvPr>
          <p:cNvCxnSpPr>
            <a:cxnSpLocks/>
          </p:cNvCxnSpPr>
          <p:nvPr/>
        </p:nvCxnSpPr>
        <p:spPr>
          <a:xfrm flipH="1" flipV="1">
            <a:off x="7646962" y="5652197"/>
            <a:ext cx="2376250" cy="72018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F9C9D1-D30B-A650-EE92-C2658F0FF475}"/>
              </a:ext>
            </a:extLst>
          </p:cNvPr>
          <p:cNvCxnSpPr>
            <a:cxnSpLocks/>
          </p:cNvCxnSpPr>
          <p:nvPr/>
        </p:nvCxnSpPr>
        <p:spPr>
          <a:xfrm>
            <a:off x="2491528" y="3606215"/>
            <a:ext cx="3116792" cy="178593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474C777-4F23-718E-5759-C3518F8CFC84}"/>
              </a:ext>
            </a:extLst>
          </p:cNvPr>
          <p:cNvSpPr/>
          <p:nvPr/>
        </p:nvSpPr>
        <p:spPr>
          <a:xfrm>
            <a:off x="2850265" y="2230671"/>
            <a:ext cx="2282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8D079-1BDF-7A2C-8A51-9E973941A127}"/>
              </a:ext>
            </a:extLst>
          </p:cNvPr>
          <p:cNvSpPr/>
          <p:nvPr/>
        </p:nvSpPr>
        <p:spPr>
          <a:xfrm>
            <a:off x="5826528" y="2673907"/>
            <a:ext cx="2282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A7F2E-9845-9F2E-B420-C1A15F2F6AF7}"/>
              </a:ext>
            </a:extLst>
          </p:cNvPr>
          <p:cNvSpPr/>
          <p:nvPr/>
        </p:nvSpPr>
        <p:spPr>
          <a:xfrm>
            <a:off x="6871490" y="4569798"/>
            <a:ext cx="3116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A56596-A84D-9E4B-8EAC-0B96D8296A0B}"/>
              </a:ext>
            </a:extLst>
          </p:cNvPr>
          <p:cNvSpPr/>
          <p:nvPr/>
        </p:nvSpPr>
        <p:spPr>
          <a:xfrm>
            <a:off x="10370890" y="4555004"/>
            <a:ext cx="2282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passenger group 6</a:t>
            </a:r>
          </a:p>
          <a:p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BF07CA-17CF-EABA-DEFF-9152F799B8F6}"/>
              </a:ext>
            </a:extLst>
          </p:cNvPr>
          <p:cNvSpPr/>
          <p:nvPr/>
        </p:nvSpPr>
        <p:spPr>
          <a:xfrm>
            <a:off x="5967898" y="5928821"/>
            <a:ext cx="3116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5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138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32</cp:revision>
  <dcterms:created xsi:type="dcterms:W3CDTF">2024-05-10T05:54:39Z</dcterms:created>
  <dcterms:modified xsi:type="dcterms:W3CDTF">2025-08-31T14:37:35Z</dcterms:modified>
</cp:coreProperties>
</file>