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16C37A-7AA7-8431-499E-3FD09C5BD831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56F186-C707-0CFB-2E5D-AFAFD069E5CA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520E8-78B8-0A2F-2A53-137C03B7CB2F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4BB85A-AEF4-8105-A4F3-CFB9959DD36E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3B3FD0-D0F3-6A51-54EC-C58F4D6BCFBB}"/>
              </a:ext>
            </a:extLst>
          </p:cNvPr>
          <p:cNvCxnSpPr>
            <a:cxnSpLocks/>
          </p:cNvCxnSpPr>
          <p:nvPr/>
        </p:nvCxnSpPr>
        <p:spPr>
          <a:xfrm>
            <a:off x="2624672" y="3426203"/>
            <a:ext cx="2994970" cy="180756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C02060-01A0-C1D4-63CE-EB6571B7838B}"/>
              </a:ext>
            </a:extLst>
          </p:cNvPr>
          <p:cNvCxnSpPr>
            <a:cxnSpLocks/>
          </p:cNvCxnSpPr>
          <p:nvPr/>
        </p:nvCxnSpPr>
        <p:spPr>
          <a:xfrm flipH="1">
            <a:off x="3098061" y="5722220"/>
            <a:ext cx="2438644" cy="20157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D8ED3B-72EC-E3A5-C31A-5EBF1933BC22}"/>
              </a:ext>
            </a:extLst>
          </p:cNvPr>
          <p:cNvCxnSpPr>
            <a:cxnSpLocks/>
          </p:cNvCxnSpPr>
          <p:nvPr/>
        </p:nvCxnSpPr>
        <p:spPr>
          <a:xfrm>
            <a:off x="1586310" y="3513078"/>
            <a:ext cx="477071" cy="190104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114DAB-FB1E-216C-E82E-9B9FB77D5404}"/>
              </a:ext>
            </a:extLst>
          </p:cNvPr>
          <p:cNvCxnSpPr>
            <a:cxnSpLocks/>
          </p:cNvCxnSpPr>
          <p:nvPr/>
        </p:nvCxnSpPr>
        <p:spPr>
          <a:xfrm>
            <a:off x="7823804" y="1659577"/>
            <a:ext cx="3264626" cy="130319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1DEBA3-2AA7-3391-F8BA-8DC8C284A2EF}"/>
              </a:ext>
            </a:extLst>
          </p:cNvPr>
          <p:cNvCxnSpPr>
            <a:cxnSpLocks/>
          </p:cNvCxnSpPr>
          <p:nvPr/>
        </p:nvCxnSpPr>
        <p:spPr>
          <a:xfrm flipH="1">
            <a:off x="2654817" y="1712743"/>
            <a:ext cx="3090805" cy="96975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119C9A4-5295-F1C2-B3B4-65E5DEEAF920}"/>
              </a:ext>
            </a:extLst>
          </p:cNvPr>
          <p:cNvSpPr/>
          <p:nvPr/>
        </p:nvSpPr>
        <p:spPr>
          <a:xfrm>
            <a:off x="9334359" y="180770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F009BC-E662-E0FD-C627-03052DB5AC12}"/>
              </a:ext>
            </a:extLst>
          </p:cNvPr>
          <p:cNvSpPr/>
          <p:nvPr/>
        </p:nvSpPr>
        <p:spPr>
          <a:xfrm>
            <a:off x="7520459" y="414925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0C026C-6D14-A710-4B9A-A78F0DD3ABB9}"/>
              </a:ext>
            </a:extLst>
          </p:cNvPr>
          <p:cNvSpPr/>
          <p:nvPr/>
        </p:nvSpPr>
        <p:spPr>
          <a:xfrm>
            <a:off x="1342149" y="411596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9F237-5128-C4AE-C74E-DF15D67A9596}"/>
              </a:ext>
            </a:extLst>
          </p:cNvPr>
          <p:cNvSpPr/>
          <p:nvPr/>
        </p:nvSpPr>
        <p:spPr>
          <a:xfrm>
            <a:off x="3702330" y="1780413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DF29E6-503F-B03B-249D-347D116A2793}"/>
              </a:ext>
            </a:extLst>
          </p:cNvPr>
          <p:cNvSpPr/>
          <p:nvPr/>
        </p:nvSpPr>
        <p:spPr>
          <a:xfrm>
            <a:off x="6681716" y="3508058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D23373-4C5D-995B-97ED-0B5F5645F711}"/>
              </a:ext>
            </a:extLst>
          </p:cNvPr>
          <p:cNvSpPr/>
          <p:nvPr/>
        </p:nvSpPr>
        <p:spPr>
          <a:xfrm>
            <a:off x="4835582" y="2369563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6801AC-BF55-4D8D-B55F-D9612EB011D7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CC572A-0B21-7990-2F14-E57021F4CABA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867FED-44A6-1219-1689-010EB1EB7049}"/>
              </a:ext>
            </a:extLst>
          </p:cNvPr>
          <p:cNvCxnSpPr>
            <a:cxnSpLocks/>
          </p:cNvCxnSpPr>
          <p:nvPr/>
        </p:nvCxnSpPr>
        <p:spPr>
          <a:xfrm flipH="1">
            <a:off x="10986099" y="3889442"/>
            <a:ext cx="28858" cy="205277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C83912-7EFF-9613-24A5-F246795CF11E}"/>
              </a:ext>
            </a:extLst>
          </p:cNvPr>
          <p:cNvCxnSpPr>
            <a:cxnSpLocks/>
          </p:cNvCxnSpPr>
          <p:nvPr/>
        </p:nvCxnSpPr>
        <p:spPr>
          <a:xfrm flipH="1" flipV="1">
            <a:off x="7701599" y="5722220"/>
            <a:ext cx="2463903" cy="66674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E1FAAD-96E6-9459-ED4D-EE84FEBD7319}"/>
              </a:ext>
            </a:extLst>
          </p:cNvPr>
          <p:cNvCxnSpPr>
            <a:cxnSpLocks/>
          </p:cNvCxnSpPr>
          <p:nvPr/>
        </p:nvCxnSpPr>
        <p:spPr>
          <a:xfrm flipH="1">
            <a:off x="3063242" y="2197619"/>
            <a:ext cx="2800561" cy="352460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8D3C00-232D-A4FA-9455-A49B58BD1CE8}"/>
              </a:ext>
            </a:extLst>
          </p:cNvPr>
          <p:cNvCxnSpPr>
            <a:cxnSpLocks/>
          </p:cNvCxnSpPr>
          <p:nvPr/>
        </p:nvCxnSpPr>
        <p:spPr>
          <a:xfrm>
            <a:off x="2691817" y="3103070"/>
            <a:ext cx="7425806" cy="17447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D9B413-9024-681D-58AF-0E608030000B}"/>
              </a:ext>
            </a:extLst>
          </p:cNvPr>
          <p:cNvCxnSpPr>
            <a:cxnSpLocks/>
          </p:cNvCxnSpPr>
          <p:nvPr/>
        </p:nvCxnSpPr>
        <p:spPr>
          <a:xfrm flipH="1">
            <a:off x="7646962" y="3508058"/>
            <a:ext cx="2470661" cy="173904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23AA88-25AA-F2F6-1EC4-F945D5EBB1AB}"/>
              </a:ext>
            </a:extLst>
          </p:cNvPr>
          <p:cNvCxnSpPr>
            <a:cxnSpLocks/>
          </p:cNvCxnSpPr>
          <p:nvPr/>
        </p:nvCxnSpPr>
        <p:spPr>
          <a:xfrm flipH="1">
            <a:off x="6647394" y="2219693"/>
            <a:ext cx="131092" cy="298699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5E9ED31-69E7-4637-66FB-D10DD7FAA918}"/>
              </a:ext>
            </a:extLst>
          </p:cNvPr>
          <p:cNvSpPr/>
          <p:nvPr/>
        </p:nvSpPr>
        <p:spPr>
          <a:xfrm>
            <a:off x="8117372" y="580123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460D75-3B79-FF5F-7D0D-1C1681ED9509}"/>
              </a:ext>
            </a:extLst>
          </p:cNvPr>
          <p:cNvSpPr/>
          <p:nvPr/>
        </p:nvSpPr>
        <p:spPr>
          <a:xfrm>
            <a:off x="2919764" y="371422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9E37F7-705A-AB6F-3744-6A7C6DDFE86B}"/>
              </a:ext>
            </a:extLst>
          </p:cNvPr>
          <p:cNvSpPr/>
          <p:nvPr/>
        </p:nvSpPr>
        <p:spPr>
          <a:xfrm>
            <a:off x="8747909" y="434817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619181-2926-41BD-2A62-5708637E27DB}"/>
              </a:ext>
            </a:extLst>
          </p:cNvPr>
          <p:cNvSpPr/>
          <p:nvPr/>
        </p:nvSpPr>
        <p:spPr>
          <a:xfrm>
            <a:off x="7303413" y="273341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28E0BD-65A6-BC16-3B25-77348A0AC763}"/>
              </a:ext>
            </a:extLst>
          </p:cNvPr>
          <p:cNvCxnSpPr>
            <a:cxnSpLocks/>
          </p:cNvCxnSpPr>
          <p:nvPr/>
        </p:nvCxnSpPr>
        <p:spPr>
          <a:xfrm flipH="1" flipV="1">
            <a:off x="3051698" y="6163625"/>
            <a:ext cx="7065925" cy="46404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E80CCCE-621F-AB57-5EB3-4C482B8B96FF}"/>
              </a:ext>
            </a:extLst>
          </p:cNvPr>
          <p:cNvSpPr/>
          <p:nvPr/>
        </p:nvSpPr>
        <p:spPr>
          <a:xfrm>
            <a:off x="3940251" y="620709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EB1DE5-7473-136B-FBDC-F7EAC285915C}"/>
              </a:ext>
            </a:extLst>
          </p:cNvPr>
          <p:cNvCxnSpPr>
            <a:cxnSpLocks/>
          </p:cNvCxnSpPr>
          <p:nvPr/>
        </p:nvCxnSpPr>
        <p:spPr>
          <a:xfrm flipH="1">
            <a:off x="3098061" y="3406724"/>
            <a:ext cx="6889144" cy="239501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CD2394-FD28-2510-5004-ADB393F60529}"/>
              </a:ext>
            </a:extLst>
          </p:cNvPr>
          <p:cNvCxnSpPr>
            <a:cxnSpLocks/>
          </p:cNvCxnSpPr>
          <p:nvPr/>
        </p:nvCxnSpPr>
        <p:spPr>
          <a:xfrm>
            <a:off x="2624672" y="3242538"/>
            <a:ext cx="7560096" cy="271951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1846392-8307-DB8B-4EB4-C27780243DB1}"/>
              </a:ext>
            </a:extLst>
          </p:cNvPr>
          <p:cNvSpPr/>
          <p:nvPr/>
        </p:nvSpPr>
        <p:spPr>
          <a:xfrm>
            <a:off x="9115317" y="5101907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D77805-A32A-5AC6-D955-A46AE40576C8}"/>
              </a:ext>
            </a:extLst>
          </p:cNvPr>
          <p:cNvCxnSpPr>
            <a:cxnSpLocks/>
          </p:cNvCxnSpPr>
          <p:nvPr/>
        </p:nvCxnSpPr>
        <p:spPr>
          <a:xfrm flipH="1" flipV="1">
            <a:off x="7735383" y="2109676"/>
            <a:ext cx="3074857" cy="383254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067CCA9-3656-1F98-7813-4B210113C7EA}"/>
              </a:ext>
            </a:extLst>
          </p:cNvPr>
          <p:cNvSpPr/>
          <p:nvPr/>
        </p:nvSpPr>
        <p:spPr>
          <a:xfrm>
            <a:off x="9876121" y="4477738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13</a:t>
            </a: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5164D3-E868-4347-C2CB-120F0DCEC98B}"/>
              </a:ext>
            </a:extLst>
          </p:cNvPr>
          <p:cNvSpPr/>
          <p:nvPr/>
        </p:nvSpPr>
        <p:spPr>
          <a:xfrm>
            <a:off x="11130149" y="460096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8A82FB-711F-081E-4E0B-08D2084DFB46}"/>
              </a:ext>
            </a:extLst>
          </p:cNvPr>
          <p:cNvSpPr/>
          <p:nvPr/>
        </p:nvSpPr>
        <p:spPr>
          <a:xfrm>
            <a:off x="4831018" y="532724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A486B-0B3D-7FF8-718A-B3E13A5C8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7864D4-1A6A-6110-FB5B-09E811B0E9BC}"/>
              </a:ext>
            </a:extLst>
          </p:cNvPr>
          <p:cNvCxnSpPr>
            <a:cxnSpLocks/>
          </p:cNvCxnSpPr>
          <p:nvPr/>
        </p:nvCxnSpPr>
        <p:spPr>
          <a:xfrm>
            <a:off x="70197" y="667495"/>
            <a:ext cx="705239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B8DAF-2537-4713-0F40-3194F92F473F}"/>
              </a:ext>
            </a:extLst>
          </p:cNvPr>
          <p:cNvSpPr/>
          <p:nvPr/>
        </p:nvSpPr>
        <p:spPr>
          <a:xfrm>
            <a:off x="973142" y="4629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(3 buses @ 10 people)</a:t>
            </a:r>
            <a:endParaRPr lang="en-US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C91F7B-9330-F0EA-E433-9034E1B85D77}"/>
              </a:ext>
            </a:extLst>
          </p:cNvPr>
          <p:cNvCxnSpPr>
            <a:cxnSpLocks/>
          </p:cNvCxnSpPr>
          <p:nvPr/>
        </p:nvCxnSpPr>
        <p:spPr>
          <a:xfrm>
            <a:off x="70197" y="266239"/>
            <a:ext cx="7296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6BEF63-ED99-6D7D-D8EC-9D160E0AFBD6}"/>
              </a:ext>
            </a:extLst>
          </p:cNvPr>
          <p:cNvSpPr/>
          <p:nvPr/>
        </p:nvSpPr>
        <p:spPr>
          <a:xfrm>
            <a:off x="973142" y="405886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(2 buses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3042AD-2EE6-0201-72FD-0AEFBA38CD64}"/>
              </a:ext>
            </a:extLst>
          </p:cNvPr>
          <p:cNvCxnSpPr>
            <a:cxnSpLocks/>
          </p:cNvCxnSpPr>
          <p:nvPr/>
        </p:nvCxnSpPr>
        <p:spPr>
          <a:xfrm>
            <a:off x="70197" y="1054334"/>
            <a:ext cx="705239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3056651-3BCE-F8C6-2EF1-99AF7DBA9E76}"/>
              </a:ext>
            </a:extLst>
          </p:cNvPr>
          <p:cNvSpPr/>
          <p:nvPr/>
        </p:nvSpPr>
        <p:spPr>
          <a:xfrm>
            <a:off x="973142" y="792725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Route 3 (2 buses @ 10 people)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5DDFA4-0DAA-E928-0B4B-D6138B09C260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D36921-7060-6C39-4AFB-B40BED98001E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F9D229-F888-D1EC-2BCD-88AA8E9056CF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F4DC2A-60C4-5607-30A1-CEABFD9E31AB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7F0751A-3823-5F98-FA0D-BE19B40E4DD6}"/>
              </a:ext>
            </a:extLst>
          </p:cNvPr>
          <p:cNvCxnSpPr>
            <a:cxnSpLocks/>
          </p:cNvCxnSpPr>
          <p:nvPr/>
        </p:nvCxnSpPr>
        <p:spPr>
          <a:xfrm flipH="1">
            <a:off x="2654817" y="1712743"/>
            <a:ext cx="3090805" cy="96975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CF66AE9-613D-8BA7-9731-F3B40E78E687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DF3EE8-3116-1BA3-807C-B4EA4BFDB24B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E4913D-E5AC-5498-7006-466D3C98B5A8}"/>
              </a:ext>
            </a:extLst>
          </p:cNvPr>
          <p:cNvCxnSpPr>
            <a:cxnSpLocks/>
          </p:cNvCxnSpPr>
          <p:nvPr/>
        </p:nvCxnSpPr>
        <p:spPr>
          <a:xfrm>
            <a:off x="7815136" y="1394744"/>
            <a:ext cx="2719176" cy="1564575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D8A096-E22B-FEAE-1618-FFDDDD12B464}"/>
              </a:ext>
            </a:extLst>
          </p:cNvPr>
          <p:cNvCxnSpPr>
            <a:cxnSpLocks/>
          </p:cNvCxnSpPr>
          <p:nvPr/>
        </p:nvCxnSpPr>
        <p:spPr>
          <a:xfrm>
            <a:off x="70197" y="1430742"/>
            <a:ext cx="705239" cy="0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C71CFC2-F3FF-764B-D078-756EB3113799}"/>
              </a:ext>
            </a:extLst>
          </p:cNvPr>
          <p:cNvSpPr/>
          <p:nvPr/>
        </p:nvSpPr>
        <p:spPr>
          <a:xfrm>
            <a:off x="973142" y="1169133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Route 4 (4 buses @ 10 people)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A63FD9-2EB4-8A94-EE38-ED6FAE9F5476}"/>
              </a:ext>
            </a:extLst>
          </p:cNvPr>
          <p:cNvCxnSpPr>
            <a:cxnSpLocks/>
          </p:cNvCxnSpPr>
          <p:nvPr/>
        </p:nvCxnSpPr>
        <p:spPr>
          <a:xfrm>
            <a:off x="7650665" y="2155553"/>
            <a:ext cx="2508036" cy="3775215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AE8386-6B00-30AF-D8B6-FBA05D28E01F}"/>
              </a:ext>
            </a:extLst>
          </p:cNvPr>
          <p:cNvCxnSpPr>
            <a:cxnSpLocks/>
          </p:cNvCxnSpPr>
          <p:nvPr/>
        </p:nvCxnSpPr>
        <p:spPr>
          <a:xfrm flipH="1">
            <a:off x="6329680" y="2219693"/>
            <a:ext cx="284692" cy="2986996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4B0B0D-8BDB-F26C-BBE3-547B1438BF78}"/>
              </a:ext>
            </a:extLst>
          </p:cNvPr>
          <p:cNvCxnSpPr>
            <a:cxnSpLocks/>
          </p:cNvCxnSpPr>
          <p:nvPr/>
        </p:nvCxnSpPr>
        <p:spPr>
          <a:xfrm>
            <a:off x="1562046" y="3556772"/>
            <a:ext cx="464413" cy="173016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B64081-2A53-1BEA-523F-A30A7CF1E797}"/>
              </a:ext>
            </a:extLst>
          </p:cNvPr>
          <p:cNvCxnSpPr>
            <a:cxnSpLocks/>
          </p:cNvCxnSpPr>
          <p:nvPr/>
        </p:nvCxnSpPr>
        <p:spPr>
          <a:xfrm flipV="1">
            <a:off x="3065149" y="5762608"/>
            <a:ext cx="2559137" cy="29615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23F618-7C51-BA93-75D7-CA14C8BE245F}"/>
              </a:ext>
            </a:extLst>
          </p:cNvPr>
          <p:cNvCxnSpPr>
            <a:cxnSpLocks/>
          </p:cNvCxnSpPr>
          <p:nvPr/>
        </p:nvCxnSpPr>
        <p:spPr>
          <a:xfrm flipV="1">
            <a:off x="7561386" y="3818343"/>
            <a:ext cx="2629094" cy="146859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31EDD0-2800-F5EA-E3E7-3EB12B8D5C8F}"/>
              </a:ext>
            </a:extLst>
          </p:cNvPr>
          <p:cNvCxnSpPr>
            <a:cxnSpLocks/>
          </p:cNvCxnSpPr>
          <p:nvPr/>
        </p:nvCxnSpPr>
        <p:spPr>
          <a:xfrm flipH="1" flipV="1">
            <a:off x="7847678" y="1709908"/>
            <a:ext cx="2342802" cy="132975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74128C-EA49-433C-1224-B1057F24841E}"/>
              </a:ext>
            </a:extLst>
          </p:cNvPr>
          <p:cNvCxnSpPr>
            <a:cxnSpLocks/>
          </p:cNvCxnSpPr>
          <p:nvPr/>
        </p:nvCxnSpPr>
        <p:spPr>
          <a:xfrm flipV="1">
            <a:off x="7305040" y="3556772"/>
            <a:ext cx="2883647" cy="1649917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6B064C-D831-69D2-52D0-8DAC4FC00946}"/>
              </a:ext>
            </a:extLst>
          </p:cNvPr>
          <p:cNvCxnSpPr>
            <a:cxnSpLocks/>
          </p:cNvCxnSpPr>
          <p:nvPr/>
        </p:nvCxnSpPr>
        <p:spPr>
          <a:xfrm flipH="1" flipV="1">
            <a:off x="2573980" y="3089283"/>
            <a:ext cx="7584721" cy="387239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D1F047-8275-2B89-03B5-68948415348C}"/>
              </a:ext>
            </a:extLst>
          </p:cNvPr>
          <p:cNvCxnSpPr>
            <a:cxnSpLocks/>
          </p:cNvCxnSpPr>
          <p:nvPr/>
        </p:nvCxnSpPr>
        <p:spPr>
          <a:xfrm flipV="1">
            <a:off x="2573980" y="1959139"/>
            <a:ext cx="3096612" cy="100018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57D2DF-C162-90B6-8C89-F572225A16A5}"/>
              </a:ext>
            </a:extLst>
          </p:cNvPr>
          <p:cNvCxnSpPr>
            <a:cxnSpLocks/>
          </p:cNvCxnSpPr>
          <p:nvPr/>
        </p:nvCxnSpPr>
        <p:spPr>
          <a:xfrm flipH="1" flipV="1">
            <a:off x="7646962" y="5955469"/>
            <a:ext cx="2511739" cy="668851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28534A-0A9F-8B75-0618-6D548B2A0F5D}"/>
              </a:ext>
            </a:extLst>
          </p:cNvPr>
          <p:cNvCxnSpPr>
            <a:cxnSpLocks/>
          </p:cNvCxnSpPr>
          <p:nvPr/>
        </p:nvCxnSpPr>
        <p:spPr>
          <a:xfrm flipH="1">
            <a:off x="2994207" y="5518457"/>
            <a:ext cx="2583872" cy="326223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BDEAC9-F0E0-B2FD-8E33-6B929FC9F6D2}"/>
              </a:ext>
            </a:extLst>
          </p:cNvPr>
          <p:cNvCxnSpPr>
            <a:cxnSpLocks/>
          </p:cNvCxnSpPr>
          <p:nvPr/>
        </p:nvCxnSpPr>
        <p:spPr>
          <a:xfrm flipV="1">
            <a:off x="2868067" y="2133802"/>
            <a:ext cx="2840218" cy="3233387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CBABD6-7108-3924-938D-9A579C728914}"/>
              </a:ext>
            </a:extLst>
          </p:cNvPr>
          <p:cNvCxnSpPr>
            <a:cxnSpLocks/>
          </p:cNvCxnSpPr>
          <p:nvPr/>
        </p:nvCxnSpPr>
        <p:spPr>
          <a:xfrm flipH="1">
            <a:off x="11135701" y="3931739"/>
            <a:ext cx="89279" cy="1978948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915B054-4B65-ADF8-092A-6845090D8E72}"/>
              </a:ext>
            </a:extLst>
          </p:cNvPr>
          <p:cNvCxnSpPr>
            <a:cxnSpLocks/>
          </p:cNvCxnSpPr>
          <p:nvPr/>
        </p:nvCxnSpPr>
        <p:spPr>
          <a:xfrm flipH="1" flipV="1">
            <a:off x="7776805" y="1944201"/>
            <a:ext cx="2675983" cy="3931018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DA4A679-080E-E758-4FE0-F35FDEBB27BF}"/>
              </a:ext>
            </a:extLst>
          </p:cNvPr>
          <p:cNvSpPr/>
          <p:nvPr/>
        </p:nvSpPr>
        <p:spPr>
          <a:xfrm>
            <a:off x="9334359" y="180770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230CEC2-DA6C-E718-35A9-5C45A4870A16}"/>
              </a:ext>
            </a:extLst>
          </p:cNvPr>
          <p:cNvSpPr/>
          <p:nvPr/>
        </p:nvSpPr>
        <p:spPr>
          <a:xfrm>
            <a:off x="1342149" y="411596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5F65DA9-BDD6-B3C4-ABFE-82245C2A6DA4}"/>
              </a:ext>
            </a:extLst>
          </p:cNvPr>
          <p:cNvSpPr/>
          <p:nvPr/>
        </p:nvSpPr>
        <p:spPr>
          <a:xfrm>
            <a:off x="3702330" y="1780413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B26A7C8-C26D-A04A-77BA-3FF28E9646F8}"/>
              </a:ext>
            </a:extLst>
          </p:cNvPr>
          <p:cNvSpPr/>
          <p:nvPr/>
        </p:nvSpPr>
        <p:spPr>
          <a:xfrm>
            <a:off x="4011067" y="396066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2B61EA-555B-B085-FE74-ACADB3D77C3E}"/>
              </a:ext>
            </a:extLst>
          </p:cNvPr>
          <p:cNvSpPr/>
          <p:nvPr/>
        </p:nvSpPr>
        <p:spPr>
          <a:xfrm>
            <a:off x="8497459" y="564613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C1108AC-0A7E-DA59-B549-BF7523BE7E4C}"/>
              </a:ext>
            </a:extLst>
          </p:cNvPr>
          <p:cNvSpPr/>
          <p:nvPr/>
        </p:nvSpPr>
        <p:spPr>
          <a:xfrm>
            <a:off x="7038553" y="273341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FA5626-070D-0A01-75A7-D65F17E3FC6A}"/>
              </a:ext>
            </a:extLst>
          </p:cNvPr>
          <p:cNvSpPr/>
          <p:nvPr/>
        </p:nvSpPr>
        <p:spPr>
          <a:xfrm>
            <a:off x="9876121" y="4477738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13</a:t>
            </a:r>
            <a:endParaRPr lang="en-US" sz="28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DABBEE-64AD-9CD9-999C-E02DA3D445C7}"/>
              </a:ext>
            </a:extLst>
          </p:cNvPr>
          <p:cNvSpPr/>
          <p:nvPr/>
        </p:nvSpPr>
        <p:spPr>
          <a:xfrm>
            <a:off x="11194994" y="458519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22CFC7E-74CA-5370-A19C-A4731E65CCA2}"/>
              </a:ext>
            </a:extLst>
          </p:cNvPr>
          <p:cNvSpPr/>
          <p:nvPr/>
        </p:nvSpPr>
        <p:spPr>
          <a:xfrm>
            <a:off x="4200219" y="604239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EB03585-C618-64C8-62E3-80BEFCFAF07A}"/>
              </a:ext>
            </a:extLst>
          </p:cNvPr>
          <p:cNvSpPr/>
          <p:nvPr/>
        </p:nvSpPr>
        <p:spPr>
          <a:xfrm>
            <a:off x="7663974" y="4367123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6ED2814-2FB6-08EE-29CC-290FC946D8F5}"/>
              </a:ext>
            </a:extLst>
          </p:cNvPr>
          <p:cNvSpPr/>
          <p:nvPr/>
        </p:nvSpPr>
        <p:spPr>
          <a:xfrm>
            <a:off x="6448833" y="3822892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701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863E-63F9-1E14-80FA-120529EBF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271D938-FE31-6131-2803-7DFCA0B43B86}"/>
              </a:ext>
            </a:extLst>
          </p:cNvPr>
          <p:cNvSpPr/>
          <p:nvPr/>
        </p:nvSpPr>
        <p:spPr>
          <a:xfrm>
            <a:off x="1058821" y="3629733"/>
            <a:ext cx="22821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1 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DFC69F-8311-2530-DF3B-62341832715B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9AC57B-B0E2-2595-D441-F1E3F5E1184D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F0EEF4-6323-E62C-630D-39491F706317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70A5C5-6E03-0C36-0E86-3FDFD781478C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391126-61E4-CD47-FF18-6301BEA475ED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7000D1A-84FB-1B9C-873C-F06706C8FEC0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437469F-E9B0-6146-86EC-76D56F6ECCAE}"/>
              </a:ext>
            </a:extLst>
          </p:cNvPr>
          <p:cNvCxnSpPr>
            <a:cxnSpLocks/>
          </p:cNvCxnSpPr>
          <p:nvPr/>
        </p:nvCxnSpPr>
        <p:spPr>
          <a:xfrm flipH="1">
            <a:off x="3057637" y="5610905"/>
            <a:ext cx="2461078" cy="26411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A17083-3A7A-1105-AF44-C32A461F40B4}"/>
              </a:ext>
            </a:extLst>
          </p:cNvPr>
          <p:cNvCxnSpPr>
            <a:cxnSpLocks/>
          </p:cNvCxnSpPr>
          <p:nvPr/>
        </p:nvCxnSpPr>
        <p:spPr>
          <a:xfrm flipV="1">
            <a:off x="7646962" y="3808818"/>
            <a:ext cx="2431758" cy="147812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2FA241-1378-49BD-C3D1-12B66AFB145B}"/>
              </a:ext>
            </a:extLst>
          </p:cNvPr>
          <p:cNvCxnSpPr>
            <a:cxnSpLocks/>
          </p:cNvCxnSpPr>
          <p:nvPr/>
        </p:nvCxnSpPr>
        <p:spPr>
          <a:xfrm>
            <a:off x="2546642" y="3073142"/>
            <a:ext cx="7623518" cy="294947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43525D-A0C0-38A2-A9FF-CB8B0E8FDC31}"/>
              </a:ext>
            </a:extLst>
          </p:cNvPr>
          <p:cNvCxnSpPr>
            <a:cxnSpLocks/>
          </p:cNvCxnSpPr>
          <p:nvPr/>
        </p:nvCxnSpPr>
        <p:spPr>
          <a:xfrm flipH="1" flipV="1">
            <a:off x="7660287" y="5967096"/>
            <a:ext cx="2418433" cy="38556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4D107B-250E-6857-7C98-A53AE7F698B4}"/>
              </a:ext>
            </a:extLst>
          </p:cNvPr>
          <p:cNvCxnSpPr>
            <a:cxnSpLocks/>
          </p:cNvCxnSpPr>
          <p:nvPr/>
        </p:nvCxnSpPr>
        <p:spPr>
          <a:xfrm flipH="1">
            <a:off x="2983701" y="3426203"/>
            <a:ext cx="7186459" cy="20355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6098C2-1918-16A0-36A2-47B2591119D5}"/>
              </a:ext>
            </a:extLst>
          </p:cNvPr>
          <p:cNvCxnSpPr>
            <a:cxnSpLocks/>
          </p:cNvCxnSpPr>
          <p:nvPr/>
        </p:nvCxnSpPr>
        <p:spPr>
          <a:xfrm>
            <a:off x="2576356" y="3541920"/>
            <a:ext cx="3094693" cy="163725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B9027B-64D5-0D6D-BAB2-C7FE2DD4E0E5}"/>
              </a:ext>
            </a:extLst>
          </p:cNvPr>
          <p:cNvSpPr/>
          <p:nvPr/>
        </p:nvSpPr>
        <p:spPr>
          <a:xfrm>
            <a:off x="3209035" y="2082324"/>
            <a:ext cx="22821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2</a:t>
            </a:r>
          </a:p>
          <a:p>
            <a:pPr algn="ctr"/>
            <a:r>
              <a:rPr lang="en-US" sz="2800" b="1" dirty="0"/>
              <a:t>(20 people)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D02B0B-455D-31F9-7BBE-65F6E32377B4}"/>
              </a:ext>
            </a:extLst>
          </p:cNvPr>
          <p:cNvSpPr/>
          <p:nvPr/>
        </p:nvSpPr>
        <p:spPr>
          <a:xfrm>
            <a:off x="6411951" y="2555408"/>
            <a:ext cx="22821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3 </a:t>
            </a:r>
          </a:p>
          <a:p>
            <a:pPr algn="ctr"/>
            <a:r>
              <a:rPr lang="en-US" sz="2800" b="1" dirty="0"/>
              <a:t>(20 people)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AE785A-5EF2-A771-721F-0D77B054A4D0}"/>
              </a:ext>
            </a:extLst>
          </p:cNvPr>
          <p:cNvSpPr/>
          <p:nvPr/>
        </p:nvSpPr>
        <p:spPr>
          <a:xfrm>
            <a:off x="9208299" y="4131248"/>
            <a:ext cx="30841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6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4E7344-6EA1-317B-9DAD-F9AAE77F672B}"/>
              </a:ext>
            </a:extLst>
          </p:cNvPr>
          <p:cNvSpPr/>
          <p:nvPr/>
        </p:nvSpPr>
        <p:spPr>
          <a:xfrm>
            <a:off x="5589660" y="5967096"/>
            <a:ext cx="30841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5 </a:t>
            </a:r>
          </a:p>
          <a:p>
            <a:pPr algn="ctr"/>
            <a:r>
              <a:rPr lang="en-US" sz="2800" b="1" dirty="0"/>
              <a:t>(30 people)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AFFBC1-2E90-8AA8-3D89-071BF57190BF}"/>
              </a:ext>
            </a:extLst>
          </p:cNvPr>
          <p:cNvSpPr/>
          <p:nvPr/>
        </p:nvSpPr>
        <p:spPr>
          <a:xfrm>
            <a:off x="2746102" y="5830610"/>
            <a:ext cx="30841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4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49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140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32</cp:revision>
  <dcterms:created xsi:type="dcterms:W3CDTF">2024-05-10T05:54:39Z</dcterms:created>
  <dcterms:modified xsi:type="dcterms:W3CDTF">2025-08-31T14:37:31Z</dcterms:modified>
</cp:coreProperties>
</file>